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1.xml" ContentType="application/vnd.ms-office.inkAction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2.xml" ContentType="application/vnd.ms-office.inkAction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8" r:id="rId2"/>
    <p:sldId id="417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3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154" autoAdjust="0"/>
  </p:normalViewPr>
  <p:slideViewPr>
    <p:cSldViewPr>
      <p:cViewPr varScale="1">
        <p:scale>
          <a:sx n="85" d="100"/>
          <a:sy n="85" d="100"/>
        </p:scale>
        <p:origin x="236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07T07:23:57.186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8129">
    <iact:property name="dataType"/>
    <iact:actionData xml:id="d0">
      <inkml:trace xmlns:inkml="http://www.w3.org/2003/InkML" xml:id="stk0" contextRef="#ctx0" brushRef="#br0">2552 316 0,'10'37'203,"-6"-23"-187,-4 5 -1,0 -14 1,5 9 -16,-5 -5 16,0 -4 -16,0 37 46,0 -23 -14,0 -10 -32,0 0 15,0 10 1,0 -9 -16,0 -1 31,0 -4 -31,0 4 16,0 -4 15,38 -5 405,22 0 -420,-31 0 15,-6 0 244,-14 0 -259,1 0 -16,-1 0 31</inkml:trace>
    </iact:actionData>
  </iact:action>
  <iact:action type="add" startTime="26298">
    <iact:property name="dataType"/>
    <iact:actionData xml:id="d1">
      <inkml:trace xmlns:inkml="http://www.w3.org/2003/InkML" xml:id="stk1" contextRef="#ctx0" brushRef="#br0">437 227 0,'-4'0'0,"-1"0"0,0 0 16,-4 0 0,-10 0 15,-4 0 -16,14 0 -15,-29 0 16,-4 0 31,28 0 -32,0 0 -15,-5 0 16,5 0 -16,-28 5 16,19 -1 -1,9 1 1,14 0 -1,-19 13 48,5 -8 -63,0 -1 15,-24 24 1,20 -19 0,4 0 -16,0 0 31,9 0 -16,19 24 17,5 -29 -17,4 10 1,-13 -15 -1,18 10 1,-14 -9 0,4 14 -1,20 -1 -15,-29 -3 16,10 -11 -16,-14 6 15,23 8 1,-5 -8 31,-14 -1 -32,1 -4 1,4 4 -16,-10 -4 16,10 4 -16,24 14 31,-29 -13 -31,1 -5 15,4 -1 -15,-10 1 16,1 -5 0,9 5 46,5 -1 -62,42 1 16,-24 0 -1,5 -5 -15,38 0 31,-43 0 -31,33 0 16,-23 0 15,-9 -19 47,-24 -5 -47,-5 6 -15,-9 13 0,0 -14 -16,0 5 15,0 5 -15,-5 -24 47,5 24 -31,-9 -15 -1,4 6 1,1 8 -1,-1 -8 1,0 4 0,1 4 -1,-1 -4 1,0 5 -1,-4 -5 -15,-1 0 16,6 0 0,-10 0 -16,0 -5 0,0 -4 15,-38 -29 1,43 43 -1,-24 -24 1,24 24 0,-1 4 -1,6 5 32,-15 0 -47,0 0 16,-18 0 -1,-29 0 1,52 0 -1,10 5 17,-15 -1 -1,14 1 -31,-9 -5 15,5 0 1,4 0 0</inkml:trace>
    </iact:actionData>
  </iact:action>
  <iact:action type="add" startTime="33051">
    <iact:property name="dataType"/>
    <iact:actionData xml:id="d2">
      <inkml:trace xmlns:inkml="http://www.w3.org/2003/InkML" xml:id="stk2" contextRef="#ctx0" brushRef="#br0">2267 7 0,'-37'0'156,"-6"0"-141,25 0 -15,-29 0 30,28 0 -14,-46 19 15,65 -1 109,0 -8 -140,0 9 16,0 -10 -1,0 0 -15,0 1 16,0 -6 -16,0 1 16,0 0 -1,4 18 48,10 0 -48,-14 -18 1,5 5 -16,0 -6 47,37 20 31,-37 -24 -63,13 9 1,-13 -9 -1,0 0 1,51 0 156,-42 0 -172,14 0 15,-19 0 -15,-4 0 16,0 0 77,32 -19 -46,-28 15 -47,1 -6 16,-1 -13 -1,-4 18 -15,0 -14 32,-5 15 -17,0 -1 1,0 -4 -1,0 4 -15,0 0 16,0 -9 -6,0 10 5,0 -1 -15,0 0 31,-5 5 -31,0 0 32,5 -9 -17,-4 4 1,-1 5 -1,0 0 63,0 -9 -78,-9 -10 32,10 14 -17,4 1 -15,0 -1 16,-10 0 -1,10 1 1,-4 -1 0</inkml:trace>
    </iact:actionData>
  </iact:action>
  <iact:action type="add" startTime="35953">
    <iact:property name="dataType"/>
    <iact:actionData xml:id="d3">
      <inkml:trace xmlns:inkml="http://www.w3.org/2003/InkML" xml:id="stk3" contextRef="#ctx0" brushRef="#br0">2038 40 0,'-52'0'172,"38"0"-157,-23 0 1,27 0 -1,6 0 1,-6 0 31,-22 0 -32,18 0 -15,-33 0 16,14 0 0,10 0 -16,-19 0 31,23 0 -16,14 0 1,-28 0 29,19 0 -29,-46 0 -1,46 0 1,-5 0 -16,0 0 15,14 0 1,1 0 -16,-24 0 109,23 0 -93,-28 0 -1,19 0 1,5 0 -16,-19 -10 16,18 6 -16,-8 4 15,-38 -10 1,46 10 -1,1 0 1,4 0 -16,0 0 16,-37 0 15,14 5 -16,14 -5 1,10 0 -16,-48 5 62,19 -1 -46,10 1 0,-10 -5 -16,-32 5 44,69 -5 49,6 -10 -77,-6 6 0,1 4 -1,-5 -5 1,0 0 -1</inkml:trace>
    </iact:actionData>
  </iact:action>
  <iact:action type="add" startTime="38499">
    <iact:property name="dataType"/>
    <iact:actionData xml:id="d4">
      <inkml:trace xmlns:inkml="http://www.w3.org/2003/InkML" xml:id="stk4" contextRef="#ctx0" brushRef="#br0">994 44 0,'5'0'125,"9"5"-109,0 14 31,-5 -5 -16,1 -9 -16,-6 -1 -15,1 -4 16</inkml:trace>
    </iact:actionData>
  </iact:action>
  <iact:action type="add" startTime="56010">
    <iact:property name="dataType"/>
    <iact:actionData xml:id="d5">
      <inkml:trace xmlns:inkml="http://www.w3.org/2003/InkML" xml:id="stk5" contextRef="#ctx0" brushRef="#br0">2660 1266 0,'5'0'149,"-1"0"-133,1 0 15,0 0 -31,-1 0 16,1 0 -1,0 0 1,0 0 156,4 0 -157,14 0 16,-18 0 -31,0 0 16,-1 0 -16,1 0 31,0 0 32,-1 0 -63,10 0 15,-4 0 1,-1 0 -16,19 0 15,-18 0 -15,18 0 16,-14 0 15,-10 0 125,1 0 -156,0 0 47,-1 0 -16,1 0 -15,0 0 -1,4 5 1,5 -5 15,-5 4 -15</inkml:trace>
    </iact:actionData>
  </iact:action>
  <iact:action type="add" startTime="64767">
    <iact:property name="dataType"/>
    <iact:actionData xml:id="d6">
      <inkml:trace xmlns:inkml="http://www.w3.org/2003/InkML" xml:id="stk6" contextRef="#ctx0" brushRef="#br0">756 1739 0,'4'0'337,"6"0"-290,4 0 -31,14 0 -1,-9 0 1,-10 0 0,-4 0 -1,9 0 204,-5 0 -219,0 0 15,19 0 1,-9 0 -1,-5 0 1,5 0 264,-14 0 -280,4 0 16,-4 0 0,-1 0 15,6 0 -16,-1 0 79,-4 0 -47,9 0 15,-10 0 -46,1 0 93,0 0 -47,-1 0 1,1 0 147,0 0 -194,-1 0 78,-4 4 -94,5 -4 15,0 5 1,-5 -10 605,0 1 -606</inkml:trace>
    </iact:actionData>
  </iact:action>
  <iact:action type="add" startTime="76111">
    <iact:property name="dataType"/>
    <iact:actionData xml:id="d7">
      <inkml:trace xmlns:inkml="http://www.w3.org/2003/InkML" xml:id="stk7" contextRef="#ctx0" brushRef="#br0">1214 1729 0,'5'0'376,"4"0"-360,1 0 0,4 0 15,-5 0 0,-4 0 -15,-1 0 15,6 0 -16,-1 0 1,33 0 109,-4 0 -94,-34 0 -15,15 5 160,37 0 -145,-42 -5 -31,24 0 32,-20 4 -32,15 -4 31,0 0 156,-19 0 -171,-9 0 -16,4 0 15,-4 0 1,4 0 129,-4 0 -114,-1 0 -31,1 0 32,0 0 30,-1 0 47,6 0 -15,-1 0 -79,-4 0 1</inkml:trace>
    </iact:actionData>
  </iact:action>
  <iact:action type="add" startTime="97856">
    <iact:property name="dataType"/>
    <iact:actionData xml:id="d8">
      <inkml:trace xmlns:inkml="http://www.w3.org/2003/InkML" xml:id="stk8" contextRef="#ctx0" brushRef="#br0">1706 1720 0,'0'9'234,"0"1"-218,0 -6 -16,4 6 15,-4 9 17,0 -15 -17,0 1 1,0 0 -1,0 13 32,0 1 -31,5 -10 -16,-5 -4 15,0 9 32,0 -9 -31,0 4 -1,5 -9 1,-1 19 0,-4 -10 -1,5 -4 1,0 0 -16,-5 4 0,0 -4 31,4 -5 -31,-4 4 31,24 6 47,-15 -10 -47,-4 0 1,4 0 -17,-4 0 48,4 0 -32,-4 0 -16,-1 0 63,1 0 -46,0 0 -17,0 0 16,-1 0 1,1 0 -1,0 0 0,-1 0 -15,6 0 30,-6 4 -30,1 -4 0,0 0 -1,-1 0 1,1 0 209,0 0 -100</inkml:trace>
    </iact:actionData>
  </iact:action>
  <iact:action type="add" startTime="100369">
    <iact:property name="dataType"/>
    <iact:actionData xml:id="d9">
      <inkml:trace xmlns:inkml="http://www.w3.org/2003/InkML" xml:id="stk9" contextRef="#ctx0" brushRef="#br0">1846 1893 0,'0'10'234,"5"-10"-202,-5 14 46,4 -10 -63,1 1 16,4 0 45,-4 -1 -45,-5 1 -15,5 -5 -1,-1 0 126,-4 5 -126,5 -5 16,-5 4 266,0 1 -265,-5 -5 139,-4 0 -93,4 0 -31,-4 0 31,0 0 -62,-10 5 -1,-5 -1 -15,20 -4 16</inkml:trace>
    </iact:actionData>
  </iact:action>
  <iact:action type="add" startTime="128808">
    <iact:property name="dataType"/>
    <iact:actionData xml:id="d10">
      <inkml:trace xmlns:inkml="http://www.w3.org/2003/InkML" xml:id="stk10" contextRef="#ctx0" brushRef="#br0">3208 2216 0,'23'0'148,"10"0"-133,-15 0 -15,10 0 16,61 0 15,-70 0 -15,-10 0 -1,1 0 1,-1 0 -16,19 0 15,19 0 1,5 -5 0,-24 1 -16,-5 -1 15,19 0 1,-28 5 -1,0 0 -15,14 0 16,-9 0 15,-5 0 -15,-5 0 -16,5 0 15,0 0 1,0 0 -16,19 0 16,-14 -4 -16,9 4 15,-9 0 1,32 0 -1,5 0 -15,-42 0 16,19 0 0,-9 0 -1,-1 0 35,0 0 -35,-9 0 -15,-9 0 16,23 0 0,-23 0 -1,-1 0 -15,1 0 16,9 0 -1,-9 0 -15,0 0 32,9 0 30,-5 0 -46,19 0 -1,-9 0 -15,4 0 16,29 0 -1,-34 0 -15,-8 0 0,-6 0 32,24 -5 170,-14 5 -186,80 0 15,-75 0 -15,-5 0 -16,9 0 15,5 0 204,75 0 -172,-70 0 -32,0 0 1,-29 0 -16</inkml:trace>
    </iact:actionData>
  </iact:action>
  <iact:action type="add" startTime="144267">
    <iact:property name="dataType"/>
    <iact:actionData xml:id="d11">
      <inkml:trace xmlns:inkml="http://www.w3.org/2003/InkML" xml:id="stk11" contextRef="#ctx0" brushRef="#br0">2931 1772 0,'-18'0'215,"13"0"-199,-9 0 -16,-5 9 203,1 -4 -188,8 -1 1,-4 6 78,10 -10 -79,-25 14 -15,20 -10 31,0 1 -15,4 4 0,0 -4 30,5 0 -46,0 4 54,0 -4 -38,0 -1 -1,0 1 1,0 0 62,0 -1 -47,0 6 -15,0 -5 -1,5 4 1,0 -4 15,-5 -1 16,4 1 -16,1 0 -15,-5 -1 -1,5 -4 -15,-1 5 16,1 0 62,-5 -1 -63,9 1 -15,1 4 67,-5 -4 -36,-5 0 0,14 -1 79,4 6 -95,-8 -10 1,-1 4 -16,-4 1 15,4 0 1,-4 -5 0,42 0 218,-38 0 -219,5 0 1,-5 0 -1,5 0 126,-9 0 -141,9 0 15,-9 0 1,4 -5 0,-4 5 46,4 -5 -62,-4 1 16,-1 -1 15,-4 0 16,5 1 -16,-5 -1 31,5 0 -62,-5 1 16,0 -10 31,0 9 -32,0 -4 1,0 4 -1,0 0 1,0 -4 31,0 4 -32,0 -4 1,0 4 0,0 0 -1,0 1 -15,0 -1 31,0 0 1,0 -4 -1,0 4 16,0 -4 -16,0 4 -16,0 -4 1,0 4 93,-14 -13 -93,9 13 -16,-9 -9 31,0 9 -15,14 1 -1,-51 -1 438,41 0 -438,1 5 234,-10 -5 -217,10 5 -17,4 0 1</inkml:trace>
    </iact:actionData>
  </iact:action>
  <iact:action type="add" startTime="159526">
    <iact:property name="dataType"/>
    <iact:actionData xml:id="d12">
      <inkml:trace xmlns:inkml="http://www.w3.org/2003/InkML" xml:id="stk12" contextRef="#ctx0" brushRef="#br0">2852 1509 0,'0'33'232,"0"-23"-217,0 -1 -15,0 10 31,0 -15 -31,0 1 16,0 4 -16,0 -4 31,0 0 -31,0 23 31,0 -24 -15,5 20 0,-5 -19 -1,0 4 1</inkml:trace>
    </iact:actionData>
  </iact:action>
  <iact:action type="add" startTime="160961">
    <iact:property name="dataType"/>
    <iact:actionData xml:id="d13">
      <inkml:trace xmlns:inkml="http://www.w3.org/2003/InkML" xml:id="stk13" contextRef="#ctx0" brushRef="#br0">2861 1528 0,'10'0'317,"8"0"-317,62 0 31,-52 0 -15,-19 0 202,-4 0 -186,0 0 -1,-1 0 0,1 0 -15,0 0 15,-5 5 187,0 9 -218,-5 37 31,5 -41 -15,0 -1 -16,0 10 16,0 -15 -1,0 1 1,0 9 62,0 -9 -78,0 0 15,0 -1 1,0 1 0,-70 -5 259,-47 0 -228</inkml:trace>
    </iact:actionData>
  </iact:action>
  <iact:action type="add" startTime="168126">
    <iact:property name="dataType"/>
    <iact:actionData xml:id="d14">
      <inkml:trace xmlns:inkml="http://www.w3.org/2003/InkML" xml:id="stk14" contextRef="#ctx0" brushRef="#br0">774 2694 0,'5'-5'140,"93"0"-124,-51 5 -16,42 0 15,-19 0 1,-28 0 -1,-9 0 1,-28 0 0,-1 0 119,1 0 -104,0 0 -31,-1 0 16,6 0 -1,-1 0 110,-4 0 -125,0 0 16,-1 0 -1</inkml:trace>
    </iact:actionData>
  </iact:action>
  <iact:action type="add" startTime="173402">
    <iact:property name="dataType"/>
    <iact:actionData xml:id="d15">
      <inkml:trace xmlns:inkml="http://www.w3.org/2003/InkML" xml:id="stk15" contextRef="#ctx0" brushRef="#br0">3718 2820 0,'0'23'172,"0"19"-156,0 -32 -16,0 -1 15,0 19 92,0 -14 -91,0 0 0,0 -9 -1,0 0 1,0 -1 46,0 15 -46,0 -10 -1,0 -4 1</inkml:trace>
    </iact:actionData>
  </iact:action>
  <iact:action type="add" startTime="174657">
    <iact:property name="dataType"/>
    <iact:actionData xml:id="d16">
      <inkml:trace xmlns:inkml="http://www.w3.org/2003/InkML" xml:id="stk16" contextRef="#ctx0" brushRef="#br0">3689 2839 0,'5'0'0,"0"0"15,0 0 1,4 0 31,-4 0 -32,18 0 1,19 9 0,-28 -9 -1,0 5 -15,28 -5 31,-37 0 1,-5 28 341,0 -5 -358,0 -9 -15,0 -4 16,5 4 0,-5 -10 -1,0 6 1,0 -1 15,0 0 0,0 -4 -15,-14 47 62,-10 4 -63,20 -42 1,-1 -10 0,0 -46 30,0 33 -30,1 -5 0,-1 14 261,0 0 -277,-9 0 31,-28 -5 31,28 1 -62,-4 4 16,13 0 -16,5 -5 15</inkml:trace>
    </iact:actionData>
  </iact:action>
  <iact:action type="add" startTime="181271">
    <iact:property name="dataType"/>
    <iact:actionData xml:id="d17">
      <inkml:trace xmlns:inkml="http://www.w3.org/2003/InkML" xml:id="stk17" contextRef="#ctx0" brushRef="#br0">746 1514 0,'0'28'78,"5"-14"-62,0 61 45,-1 -47 -45,6 56 15,-1 -32 -15,-9 -47 -16,0 -1 15,5 1 63</inkml:trace>
    </iact:actionData>
  </iact:action>
  <iact:action type="add" startTime="181272">
    <iact:property name="dataType"/>
    <iact:actionData xml:id="d18">
      <inkml:trace xmlns:inkml="http://www.w3.org/2003/InkML" xml:id="stk18" contextRef="#ctx0" brushRef="#brinv">0 0 0</inkml:trace>
    </iact:actionData>
  </iact:action>
  <iact:action type="add" startTime="181273">
    <iact:property name="dataType"/>
    <iact:actionData xml:id="d19">
      <inkml:trace xmlns:inkml="http://www.w3.org/2003/InkML" xml:id="stk19" contextRef="#ctx0" brushRef="#brinv">4791 3112 0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07T07:28:25.177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1228">
    <iact:property name="dataType"/>
    <iact:actionData xml:id="d0">
      <inkml:trace xmlns:inkml="http://www.w3.org/2003/InkML" xml:id="stk0" contextRef="#ctx0" brushRef="#br0">1219 363 0,'0'9'156,"0"-4"-156,0 42 47,0 -15 -31,0 -22 -16,0 37 46,0 -43 -30,0 15 0,0 18 46,0 -32 -46,0 0 15,5 13 31,-1 -13 -31,1 -5 157,126 0 -142,-75 5 -30,38 9 57,-80 -9 -57,75 -5 31,-38 0 -32,-27 0 -15,125 23 47,-130 -23 -31,4 0 -16,-4 5 15,135 9 32,20 -14 16,-160 0 -48,140 0 32,-131 0 -31,-18 0 -16,0 0 46,9 -10 -14,-5 10 -32,-4 0 15,23 -14 1,-23 14 -1,13 0 1,-13 0 15,14 -4 -16,32 -10 32,-46 9 -47,14 0 31,-19 0 -31</inkml:trace>
    </iact:actionData>
  </iact:action>
  <iact:action type="add" startTime="13647">
    <iact:property name="dataType"/>
    <iact:actionData xml:id="d1">
      <inkml:trace xmlns:inkml="http://www.w3.org/2003/InkML" xml:id="stk1" contextRef="#ctx0" brushRef="#br0">1256 363 0,'122'0'62,"-61"0"-46,149 14 0,-130 -14 -1,257 14 16,-295 -14 -15,314 0 31,-76 -42 15,-266 42 -62,14 -10 31,-18 6 -15,4 4 -16,37 0 31,10 -5 -15,-47 0 61,-19 10 375,1 0 -452,-20 46 47,24 -42 -32,-18 20 48,13 -25 -48,5 6 1,-14 4 -16,0 14 31,0 19 0,14 -15 1,0 -27 -1,0 0 0,0 -1 -15,0 6 30,0 -6 -30,0 6 0,0 -1 -1,-5 19 16,5 -23 1,0 0 103,-28 -5 -103,14 0 -1,9 0 -31,-32 -10 47,23 10 -32,-70 0 32,74 0 -31,-8 0 15</inkml:trace>
    </iact:actionData>
  </iact:action>
  <iact:action type="add" startTime="35927">
    <iact:property name="dataType"/>
    <iact:actionData xml:id="d2">
      <inkml:trace xmlns:inkml="http://www.w3.org/2003/InkML" xml:id="stk2" contextRef="#ctx0" brushRef="#br0">1939 7 0,'0'5'244,"0"13"-212,0 6 -1,0 -15 0,0 -4 -31,0 9 47,0 14 -32,0 14 32,0 -18 -16,0 13 1,0 -28 29,0 5 -61,0 14 47</inkml:trace>
    </iact:actionData>
  </iact:action>
  <iact:action type="add" startTime="37538">
    <iact:property name="dataType"/>
    <iact:actionData xml:id="d3">
      <inkml:trace xmlns:inkml="http://www.w3.org/2003/InkML" xml:id="stk3" contextRef="#ctx0" brushRef="#br0">1874 255 0,'9'0'297,"19"19"-250,-23 -10 -32,37 5 32,-37 -9 93,0 -5 564,9 -19 -689,-10 10 -15,20 -19 47,-24 23 -31,0 0 -16,0 1 31</inkml:trace>
    </iact:actionData>
  </iact:action>
  <iact:action type="add" startTime="52619">
    <iact:property name="dataType"/>
    <iact:actionData xml:id="d4">
      <inkml:trace xmlns:inkml="http://www.w3.org/2003/InkML" xml:id="stk4" contextRef="#ctx0" brushRef="#br0">2450 166 0,'0'28'203,"0"-18"-172,0 -1 16,0 -4 -47,0 -1 15,0 1 17,65 -5 175,-60 0 -176,-5 -14 172,0 9 -187,0 -4 -1,0 4 1,0 1 0,-10 -6 93,10 6 -94,-4 4 1,-1 0 31,0 0 -18,5 -5 2,-4 5 -15,-1 0 31,-4 0 93,4 0 -78,0 0 -46,1 0 31,-1 0 93</inkml:trace>
    </iact:actionData>
  </iact:action>
  <iact:action type="add" startTime="54809">
    <iact:property name="dataType"/>
    <iact:actionData xml:id="d5">
      <inkml:trace xmlns:inkml="http://www.w3.org/2003/InkML" xml:id="stk5" contextRef="#ctx0" brushRef="#br0">2216 255 0,'0'-14'0,"0"-23"46,0 32 -30,0 19 348,0 -9 -364,0 13 31,0 -13 0,0 4 47,0 -4 -62,0 0 31,0 -1 -47,0 6 31,0 -6 47,0 1 -62,0 0 15</inkml:trace>
    </iact:actionData>
  </iact:action>
  <iact:action type="add" startTime="56586">
    <iact:property name="dataType"/>
    <iact:actionData xml:id="d6">
      <inkml:trace xmlns:inkml="http://www.w3.org/2003/InkML" xml:id="stk6" contextRef="#ctx0" brushRef="#br0">1991 124 0,'5'0'125,"4"0"-78,-4 5 5,-1 -1 -20,1 1 -17,-5 4 32,5 5 -16,-5 -9 0,0 0 16,0 0 -47,-10 -1 31,1 1 16,4 0 47,1 -5 -79,4 4 146,23 -4 -98,5 5 -32,-23 -5 16,-1 0 78,1 0 -63,0 0 -31,-5 5 -15</inkml:trace>
    </iact:actionData>
  </iact:action>
  <iact:action type="add" startTime="60466">
    <iact:property name="dataType"/>
    <iact:actionData xml:id="d7">
      <inkml:trace xmlns:inkml="http://www.w3.org/2003/InkML" xml:id="stk7" contextRef="#ctx0" brushRef="#br0">1757 208 0,'126'-14'140,"-98"5"-124</inkml:trace>
    </iact:actionData>
  </iact:action>
  <iact:action type="add" startTime="61974">
    <iact:property name="dataType"/>
    <iact:actionData xml:id="d8">
      <inkml:trace xmlns:inkml="http://www.w3.org/2003/InkML" xml:id="stk8" contextRef="#ctx0" brushRef="#br0">1762 264 0,'14'0'247,"-5"0"-184,19 0 15,-14 -4 15,-4 4 -62,-1 0 13,-4 0 3,-1 0 46,1 0 -77,4 0 364,47 -14 -349,-46 14 0</inkml:trace>
    </iact:actionData>
  </iact:action>
  <iact:action type="add" startTime="72093">
    <iact:property name="dataType"/>
    <iact:actionData xml:id="d9">
      <inkml:trace xmlns:inkml="http://www.w3.org/2003/InkML" xml:id="stk9" contextRef="#ctx0" brushRef="#br0">101 1079 0,'-47'9'187,"37"-4"-171,6 0 -16,-10 -1 46,14 1 -30,-14 14 44,9 -5 -44,5 0 31,0 14 15,0 -14 -46,0 -9 -1,0 9 17,0 -10 -1,0 1 -16,9 4 17,5 1 30,-9 -6 -62,9 6 31,0 4 0,-9 -10 -31,9 6 63,-5 -10 -19,43 9 -13,-38 -9 -15,9 0 30,-4 0 -14,-14 0 -17,4 -5 1,0 1 31,-9 -1 -32,0 0 32,0 -9 -16,0 10 -31,0 -1 16,0 -14 31,0 15 -32,0 -6 16,0 1 -15,0 -10 31,0 14 -32,-4 1 -15,4 -10 46,-5 4 -30,0 1 31,5 4 -16,-28 -27 78,19 27 -93,-1 0 30,10 1 -30,-23 -10 31,14 9 31,-5 5 53,-14 0 -100,18 0 -31,1 0 62,-1 14 157</inkml:trace>
    </iact:actionData>
  </iact:action>
  <iact:action type="add" startTime="78692">
    <iact:property name="dataType"/>
    <iact:actionData xml:id="d10">
      <inkml:trace xmlns:inkml="http://www.w3.org/2003/InkML" xml:id="stk10" contextRef="#ctx0" brushRef="#br0">306 1289 0,'15'0'218,"36"0"-171,-42 0 -31,118 5 93,-71 0 -78,-33 -1 11,19 1 5,-18 -5 62,-10 0 -109,51 0 62,-51 0 157,-4 0 -204,36 0 17,-41 0 44</inkml:trace>
    </iact:actionData>
  </iact:action>
  <iact:action type="add" startTime="90927">
    <iact:property name="dataType"/>
    <iact:actionData xml:id="d11">
      <inkml:trace xmlns:inkml="http://www.w3.org/2003/InkML" xml:id="stk11" contextRef="#ctx0" brushRef="#br0">358 864 0,'0'9'62,"0"10"-46,-14 18 31,14 -14 31,0 -13 -16,56 -1 0,24 -9 -46,214 5 46</inkml:trace>
    </iact:actionData>
  </iact:action>
  <iact:action type="add" startTime="92240">
    <iact:property name="dataType"/>
    <iact:actionData xml:id="d12">
      <inkml:trace xmlns:inkml="http://www.w3.org/2003/InkML" xml:id="stk12" contextRef="#ctx0" brushRef="#br0">526 901 0,'5'9'78,"4"19"-62,-4 -14 0,0 71 46,-10 -76 -31,5 5 125</inkml:trace>
    </iact:actionData>
  </iact:action>
  <iact:action type="add" startTime="93297">
    <iact:property name="dataType"/>
    <iact:actionData xml:id="d13">
      <inkml:trace xmlns:inkml="http://www.w3.org/2003/InkML" xml:id="stk13" contextRef="#ctx0" brushRef="#br0">1069 854 0,'-4'52'125,"-11"-34"-125,-27 81 62,38 -95 47,4 1 -77,0 4 -1,-5 -4 153</inkml:trace>
    </iact:actionData>
  </iact:action>
  <iact:action type="add" startTime="95873">
    <iact:property name="dataType"/>
    <iact:actionData xml:id="d14">
      <inkml:trace xmlns:inkml="http://www.w3.org/2003/InkML" xml:id="stk14" contextRef="#ctx0" brushRef="#br0">1275 924 0,'0'38'187,"9"-33"-109,1 4 -62,-6 -4 0,1 -5 15,4 4 47,-4 -4 -16,0 0 0,60 -18 16,-65 13 -31,-9 -9 15,0 0 -30,-5 0 14,9 9 -14,-4 0 -32,-5 1 31,-1 -1 0,6 0 -31,4 5 31,-9 0 41,-23 5 -41,28 0 -16,-1 -5 -15,10 4 32</inkml:trace>
    </iact:actionData>
  </iact:action>
  <iact:action type="add" startTime="97520">
    <iact:property name="dataType"/>
    <iact:actionData xml:id="d15">
      <inkml:trace xmlns:inkml="http://www.w3.org/2003/InkML" xml:id="stk15" contextRef="#ctx0" brushRef="#br0">1425 948 0</inkml:trace>
    </iact:actionData>
  </iact:action>
  <iact:action type="add" startTime="98201">
    <iact:property name="dataType"/>
    <iact:actionData xml:id="d16">
      <inkml:trace xmlns:inkml="http://www.w3.org/2003/InkML" xml:id="stk16" contextRef="#ctx0" brushRef="#br0">1462 868 0,'47'0'125,"-42"0"-49,-5 10 64,0 -1 -124,0 -4 0,0 37 -1,0 -33 1,0 24 -1,0 -19 32,-5 9 16,0 10 -32</inkml:trace>
    </iact:actionData>
  </iact:action>
  <iact:action type="add" startTime="99647">
    <iact:property name="dataType"/>
    <iact:actionData xml:id="d17">
      <inkml:trace xmlns:inkml="http://www.w3.org/2003/InkML" xml:id="stk17" contextRef="#ctx0" brushRef="#br0">1575 887 0,'4'0'171,"15"-9"-140,-10 9 -15,1 0 31,-6 0 58,1 0 -27,-5 28 109,0 28 -109,0 -47 -62,0 1 -16,-5 13 47,5 -14 -16,0 -4 -31,-4 9 28,-1 5 -12,-4 -1 -1,9 -8 17</inkml:trace>
    </iact:actionData>
  </iact:action>
  <iact:action type="add" startTime="101290">
    <iact:property name="dataType"/>
    <iact:actionData xml:id="d18">
      <inkml:trace xmlns:inkml="http://www.w3.org/2003/InkML" xml:id="stk18" contextRef="#ctx0" brushRef="#br0">1687 934 0,'33'18'125,"-24"-3"-94,-4 -6 -31,-5 0 32,0 -4 -17,-14 9 1,-5 -5 13,14 -4 -29,-9 4 47,9 -9 0,10 -23 31,0 23 -63,51 9 141,-42 -4 -140,-5 4 -1,5 10 32,-14 -14 -47,0 -1 16,0 6 15,0 -6 16,-9 11 -31,-14 -6 15,9 -4 0,4 -5 32,1 0 -32,-10 -5 16</inkml:trace>
    </iact:actionData>
  </iact:action>
  <iact:action type="add" startTime="102920">
    <iact:property name="dataType"/>
    <iact:actionData xml:id="d19">
      <inkml:trace xmlns:inkml="http://www.w3.org/2003/InkML" xml:id="stk19" contextRef="#ctx0" brushRef="#br0">1897 929 0,'0'28'125,"0"-9"-109,0 9 15,0 -5 31,0 -9 -46,0 -9 -16,0 0 15,5 -15 110,9 -4 -94,-9 5 32,-1 9 -1,1 0 1,47 51 -17,-43 -36 -18,-9 -11 -12,5 1 -1,-5 4 32,0 5 -31,0 -9 -16,-19 23 47,-14 -23 46,24 -5 -77,-5 0 -1,9 0 63</inkml:trace>
    </iact:actionData>
  </iact:action>
  <iact:action type="add" startTime="105080">
    <iact:property name="dataType"/>
    <iact:actionData xml:id="d20">
      <inkml:trace xmlns:inkml="http://www.w3.org/2003/InkML" xml:id="stk20" contextRef="#ctx0" brushRef="#br0">1911 929 0,'0'5'270,"5"-5"-254,0 0 -16,-1 0 0,6 4 47,-6 -4 -16,11 5 31,-11 -5 -30,6 0 46,-6 0 -63,1 0 99</inkml:trace>
    </iact:actionData>
  </iact:action>
  <iact:action type="add" startTime="105081">
    <iact:property name="dataType"/>
    <iact:actionData xml:id="d21">
      <inkml:trace xmlns:inkml="http://www.w3.org/2003/InkML" xml:id="stk21" contextRef="#ctx0" brushRef="#brinv">0 0 0</inkml:trace>
    </iact:actionData>
  </iact:action>
  <iact:action type="add" startTime="105082">
    <iact:property name="dataType"/>
    <iact:actionData xml:id="d22">
      <inkml:trace xmlns:inkml="http://www.w3.org/2003/InkML" xml:id="stk22" contextRef="#ctx0" brushRef="#brinv">2943 1315 0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B29D9-1AED-446F-87CA-4C2BAE8824B0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FF6FF-AF16-4011-8C55-9B5195BFB3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1F16C6B-25C6-4563-B889-4A5DB5FABEA1}" type="slidenum">
              <a:rPr lang="fr-FR" altLang="en-US">
                <a:latin typeface="Times New Roman" panose="02020603050405020304" pitchFamily="18" charset="0"/>
              </a:rPr>
              <a:pPr algn="r"/>
              <a:t>3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6977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1F16C6B-25C6-4563-B889-4A5DB5FABEA1}" type="slidenum">
              <a:rPr lang="fr-FR" altLang="en-US">
                <a:latin typeface="Times New Roman" panose="02020603050405020304" pitchFamily="18" charset="0"/>
              </a:rPr>
              <a:pPr algn="r"/>
              <a:t>10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81368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0595FFC-7BAE-40A0-BCD5-6048DB2B6BBB}" type="slidenum">
              <a:rPr lang="fr-FR" altLang="en-US">
                <a:latin typeface="Times New Roman" panose="02020603050405020304" pitchFamily="18" charset="0"/>
              </a:rPr>
              <a:pPr algn="r"/>
              <a:t>12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FR" altLang="en-US" smtClean="0"/>
              <a:t>Proba(SK(0)=1= n/2</a:t>
            </a:r>
          </a:p>
          <a:p>
            <a:pPr eaLnBrk="1" hangingPunct="1"/>
            <a:r>
              <a:rPr lang="fr-FR" altLang="en-US" smtClean="0"/>
              <a:t>Proba(SK</a:t>
            </a:r>
          </a:p>
        </p:txBody>
      </p:sp>
    </p:spTree>
    <p:extLst>
      <p:ext uri="{BB962C8B-B14F-4D97-AF65-F5344CB8AC3E}">
        <p14:creationId xmlns:p14="http://schemas.microsoft.com/office/powerpoint/2010/main" val="197133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35F2643-DD63-435A-A824-7CAC6408F0C4}" type="slidenum">
              <a:rPr lang="fr-FR" altLang="en-US">
                <a:latin typeface="Times New Roman" panose="02020603050405020304" pitchFamily="18" charset="0"/>
              </a:rPr>
              <a:pPr algn="r"/>
              <a:t>13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5646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341438"/>
            <a:ext cx="35052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7613" y="1341438"/>
            <a:ext cx="35052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815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341438"/>
            <a:ext cx="35052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27613" y="1341438"/>
            <a:ext cx="35052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27613" y="3817938"/>
            <a:ext cx="35052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55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B3D3C-21DC-475D-9930-61FDBE7332F7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11.mp4"/><Relationship Id="rId7" Type="http://schemas.microsoft.com/office/2011/relationships/inkAction" Target="../ink/inkAction1.xml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microsoft.com/office/2007/relationships/media" Target="../media/media12.mp4"/><Relationship Id="rId7" Type="http://schemas.openxmlformats.org/officeDocument/2006/relationships/image" Target="../media/image15.png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7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hyperlink" Target="http://content.research.neustar.biz/blog/runs.html" TargetMode="Externa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2" Type="http://schemas.openxmlformats.org/officeDocument/2006/relationships/tags" Target="../tags/tag16.xml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AU" altLang="en-US" dirty="0" smtClean="0"/>
              <a:t>Data Stream 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Thuc Le</a:t>
            </a:r>
          </a:p>
          <a:p>
            <a:endParaRPr lang="en-AU" dirty="0" smtClean="0"/>
          </a:p>
          <a:p>
            <a:r>
              <a:rPr lang="en-AU" sz="2400" dirty="0" smtClean="0"/>
              <a:t>Advanced Analytic Techniques 2</a:t>
            </a:r>
          </a:p>
          <a:p>
            <a:r>
              <a:rPr lang="en-AU" sz="2400" dirty="0" smtClean="0"/>
              <a:t>University of South Australia</a:t>
            </a:r>
            <a:endParaRPr lang="en-AU" sz="2400" dirty="0"/>
          </a:p>
        </p:txBody>
      </p:sp>
      <p:pic>
        <p:nvPicPr>
          <p:cNvPr id="5" name="tmp6B57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8800" y="0"/>
            <a:ext cx="2235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40"/>
    </mc:Choice>
    <mc:Fallback xmlns="">
      <p:transition spd="slow" advTm="48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smtClean="0"/>
              <a:t>Hash (FM) sketch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2875"/>
            <a:ext cx="8305799" cy="5140325"/>
          </a:xfrm>
        </p:spPr>
        <p:txBody>
          <a:bodyPr>
            <a:noAutofit/>
          </a:bodyPr>
          <a:lstStyle/>
          <a:p>
            <a:r>
              <a:rPr lang="fr-FR" altLang="en-US" sz="2400" b="1" dirty="0" err="1" smtClean="0"/>
              <a:t>Problem</a:t>
            </a:r>
            <a:r>
              <a:rPr lang="fr-FR" altLang="en-US" sz="2400" b="1" dirty="0" smtClean="0"/>
              <a:t>: </a:t>
            </a:r>
            <a:r>
              <a:rPr lang="fr-FR" altLang="en-US" sz="2400" b="1" dirty="0" err="1" smtClean="0"/>
              <a:t>Find</a:t>
            </a:r>
            <a:r>
              <a:rPr lang="fr-FR" altLang="en-US" sz="2400" b="1" dirty="0" smtClean="0"/>
              <a:t> the </a:t>
            </a:r>
            <a:r>
              <a:rPr lang="fr-FR" altLang="en-US" sz="2400" b="1" dirty="0" err="1" smtClean="0"/>
              <a:t>number</a:t>
            </a:r>
            <a:r>
              <a:rPr lang="fr-FR" altLang="en-US" sz="2400" b="1" dirty="0" smtClean="0"/>
              <a:t> of </a:t>
            </a:r>
            <a:r>
              <a:rPr lang="fr-FR" altLang="en-US" sz="2400" b="1" dirty="0" err="1" smtClean="0"/>
              <a:t>distinc</a:t>
            </a:r>
            <a:r>
              <a:rPr lang="fr-FR" altLang="en-US" sz="2400" b="1" dirty="0" smtClean="0"/>
              <a:t> values in a </a:t>
            </a:r>
            <a:r>
              <a:rPr lang="fr-FR" altLang="en-US" sz="2400" b="1" dirty="0" err="1" smtClean="0"/>
              <a:t>stream</a:t>
            </a:r>
            <a:r>
              <a:rPr lang="fr-FR" altLang="en-US" sz="2400" b="1" dirty="0" smtClean="0"/>
              <a:t> of values </a:t>
            </a:r>
            <a:r>
              <a:rPr lang="fr-FR" altLang="en-US" sz="2400" b="1" dirty="0" err="1" smtClean="0"/>
              <a:t>with</a:t>
            </a:r>
            <a:r>
              <a:rPr lang="fr-FR" altLang="en-US" sz="2400" b="1" dirty="0" smtClean="0"/>
              <a:t> </a:t>
            </a:r>
            <a:r>
              <a:rPr lang="fr-FR" altLang="en-US" sz="2400" b="1" dirty="0" err="1" smtClean="0"/>
              <a:t>domain</a:t>
            </a:r>
            <a:r>
              <a:rPr lang="fr-FR" altLang="en-US" sz="2400" b="1" dirty="0" smtClean="0"/>
              <a:t> [0,…N-1]</a:t>
            </a:r>
          </a:p>
          <a:p>
            <a:pPr lvl="1">
              <a:buFontTx/>
              <a:buChar char="-"/>
            </a:pPr>
            <a:r>
              <a:rPr lang="fr-FR" altLang="en-US" sz="2000" dirty="0" smtClean="0"/>
              <a:t>Distinct IP </a:t>
            </a:r>
            <a:r>
              <a:rPr lang="fr-FR" altLang="en-US" sz="2000" dirty="0" err="1" smtClean="0"/>
              <a:t>addresses</a:t>
            </a:r>
            <a:r>
              <a:rPr lang="fr-FR" altLang="en-US" sz="2000" dirty="0" smtClean="0"/>
              <a:t> in a router (networking monitoring)</a:t>
            </a:r>
          </a:p>
          <a:p>
            <a:pPr lvl="1">
              <a:buFontTx/>
              <a:buChar char="-"/>
            </a:pPr>
            <a:r>
              <a:rPr lang="fr-FR" altLang="en-US" sz="2000" dirty="0" err="1" smtClean="0">
                <a:sym typeface="Wingdings" panose="05000000000000000000" pitchFamily="2" charset="2"/>
              </a:rPr>
              <a:t>Number</a:t>
            </a:r>
            <a:r>
              <a:rPr lang="fr-FR" altLang="en-US" sz="2000" dirty="0" smtClean="0">
                <a:sym typeface="Wingdings" panose="05000000000000000000" pitchFamily="2" charset="2"/>
              </a:rPr>
              <a:t> of </a:t>
            </a:r>
            <a:r>
              <a:rPr lang="fr-FR" altLang="en-US" sz="2000" dirty="0" err="1" smtClean="0">
                <a:sym typeface="Wingdings" panose="05000000000000000000" pitchFamily="2" charset="2"/>
              </a:rPr>
              <a:t>species</a:t>
            </a:r>
            <a:r>
              <a:rPr lang="fr-FR" altLang="en-US" sz="2000" dirty="0" smtClean="0">
                <a:sym typeface="Wingdings" panose="05000000000000000000" pitchFamily="2" charset="2"/>
              </a:rPr>
              <a:t> in a population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endParaRPr lang="fr-FR" altLang="en-US" sz="2000" dirty="0">
              <a:sym typeface="Wingdings" panose="05000000000000000000" pitchFamily="2" charset="2"/>
            </a:endParaRPr>
          </a:p>
          <a:p>
            <a:r>
              <a:rPr lang="fr-FR" altLang="en-US" sz="2400" dirty="0" err="1" smtClean="0">
                <a:sym typeface="Wingdings" panose="05000000000000000000" pitchFamily="2" charset="2"/>
              </a:rPr>
              <a:t>Example</a:t>
            </a:r>
            <a:r>
              <a:rPr lang="fr-FR" altLang="en-US" sz="2400" dirty="0" smtClean="0">
                <a:sym typeface="Wingdings" panose="05000000000000000000" pitchFamily="2" charset="2"/>
              </a:rPr>
              <a:t>: N=32 </a:t>
            </a:r>
          </a:p>
          <a:p>
            <a:pPr marL="914400" lvl="2" indent="0" eaLnBrk="1" hangingPunct="1">
              <a:lnSpc>
                <a:spcPct val="60000"/>
              </a:lnSpc>
              <a:buNone/>
            </a:pPr>
            <a:endParaRPr lang="fr-FR" altLang="en-US" dirty="0" smtClean="0"/>
          </a:p>
          <a:p>
            <a:pPr marL="914400" lvl="2" indent="0" eaLnBrk="1" hangingPunct="1">
              <a:lnSpc>
                <a:spcPct val="60000"/>
              </a:lnSpc>
              <a:buNone/>
            </a:pPr>
            <a:r>
              <a:rPr lang="fr-FR" altLang="en-US" dirty="0" err="1" smtClean="0"/>
              <a:t>Number</a:t>
            </a:r>
            <a:r>
              <a:rPr lang="fr-FR" altLang="en-US" dirty="0" smtClean="0"/>
              <a:t> of distinct values </a:t>
            </a:r>
            <a:r>
              <a:rPr lang="fr-FR" altLang="en-US" dirty="0" err="1" smtClean="0"/>
              <a:t>is</a:t>
            </a:r>
            <a:r>
              <a:rPr lang="fr-FR" altLang="en-US" dirty="0" smtClean="0"/>
              <a:t> 5</a:t>
            </a:r>
          </a:p>
          <a:p>
            <a:pPr lvl="2" eaLnBrk="1" hangingPunct="1">
              <a:lnSpc>
                <a:spcPct val="60000"/>
              </a:lnSpc>
            </a:pPr>
            <a:endParaRPr lang="fr-FR" altLang="en-US" sz="2000" dirty="0" smtClean="0"/>
          </a:p>
          <a:p>
            <a:r>
              <a:rPr lang="fr-FR" altLang="en-US" sz="2400" dirty="0" err="1" smtClean="0"/>
              <a:t>Sampling</a:t>
            </a:r>
            <a:r>
              <a:rPr lang="fr-FR" altLang="en-US" sz="2400" dirty="0" smtClean="0"/>
              <a:t> and </a:t>
            </a:r>
            <a:r>
              <a:rPr lang="fr-FR" altLang="en-US" sz="2400" dirty="0" err="1" smtClean="0"/>
              <a:t>windowing</a:t>
            </a:r>
            <a:r>
              <a:rPr lang="fr-FR" altLang="en-US" sz="2400" dirty="0" smtClean="0"/>
              <a:t> </a:t>
            </a:r>
            <a:r>
              <a:rPr lang="fr-FR" altLang="en-US" sz="2400" dirty="0" err="1" smtClean="0"/>
              <a:t>may</a:t>
            </a:r>
            <a:r>
              <a:rPr lang="fr-FR" altLang="en-US" sz="2400" dirty="0" smtClean="0"/>
              <a:t> not </a:t>
            </a:r>
            <a:r>
              <a:rPr lang="fr-FR" altLang="en-US" sz="2400" dirty="0" err="1" smtClean="0"/>
              <a:t>work</a:t>
            </a:r>
            <a:r>
              <a:rPr lang="fr-FR" altLang="en-US" sz="2400" dirty="0" smtClean="0"/>
              <a:t> </a:t>
            </a:r>
            <a:r>
              <a:rPr lang="fr-FR" altLang="en-US" sz="2400" dirty="0" err="1" smtClean="0"/>
              <a:t>well</a:t>
            </a:r>
            <a:endParaRPr lang="fr-FR" altLang="en-US" sz="2400" dirty="0" smtClean="0"/>
          </a:p>
        </p:txBody>
      </p:sp>
      <p:sp>
        <p:nvSpPr>
          <p:cNvPr id="171012" name="Line 4"/>
          <p:cNvSpPr>
            <a:spLocks noChangeShapeType="1"/>
          </p:cNvSpPr>
          <p:nvPr/>
        </p:nvSpPr>
        <p:spPr bwMode="auto">
          <a:xfrm>
            <a:off x="1042988" y="4602163"/>
            <a:ext cx="576262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graphicFrame>
        <p:nvGraphicFramePr>
          <p:cNvPr id="6" name="Group 86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3581400" y="3310161"/>
          <a:ext cx="3505200" cy="457230"/>
        </p:xfrm>
        <a:graphic>
          <a:graphicData uri="http://schemas.openxmlformats.org/drawingml/2006/table">
            <a:tbl>
              <a:tblPr/>
              <a:tblGrid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</a:tblGrid>
              <a:tr h="3841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3400" y="5664677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err="1"/>
              <a:t>Flajolet</a:t>
            </a:r>
            <a:r>
              <a:rPr lang="en-AU" i="1" dirty="0"/>
              <a:t>, P./Martin, G. (1985): Probabilistic counting algorithms for data base applications, in: Journal of Computer and System Sciences, Vol. 31, No. 2 (September 1985), pp. 182-209.</a:t>
            </a:r>
            <a:endParaRPr lang="en-AU" dirty="0"/>
          </a:p>
        </p:txBody>
      </p:sp>
      <p:pic>
        <p:nvPicPr>
          <p:cNvPr id="4" name="tmp37A7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5200" y="0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13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7054"/>
    </mc:Choice>
    <mc:Fallback>
      <p:transition spd="slow" advClick="0" advTm="147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FM sketch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685800" y="1676400"/>
            <a:ext cx="7924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 BITMAP:</a:t>
            </a:r>
          </a:p>
          <a:p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Assume </a:t>
            </a:r>
            <a:r>
              <a:rPr lang="en-AU" sz="2400" dirty="0"/>
              <a:t>a hash function h(x) that maps incoming values x in [0,…, N-1] uniformly across [0,…, </a:t>
            </a:r>
            <a:r>
              <a:rPr lang="en-AU" sz="2400" dirty="0" smtClean="0"/>
              <a:t>2</a:t>
            </a:r>
            <a:r>
              <a:rPr lang="en-AU" sz="2400" baseline="30000" dirty="0" smtClean="0"/>
              <a:t>L</a:t>
            </a:r>
            <a:r>
              <a:rPr lang="en-AU" sz="2400" dirty="0" smtClean="0"/>
              <a:t> -1</a:t>
            </a:r>
            <a:r>
              <a:rPr lang="en-AU" sz="2400" dirty="0"/>
              <a:t>], where L = O(</a:t>
            </a:r>
            <a:r>
              <a:rPr lang="en-AU" sz="2400" dirty="0" err="1"/>
              <a:t>logN</a:t>
            </a:r>
            <a:r>
              <a:rPr lang="en-AU" sz="2400" dirty="0"/>
              <a:t>) </a:t>
            </a:r>
            <a:endParaRPr lang="en-AU" sz="2400" dirty="0" smtClean="0"/>
          </a:p>
          <a:p>
            <a:endParaRPr lang="en-AU" sz="2400" dirty="0" smtClean="0"/>
          </a:p>
          <a:p>
            <a:r>
              <a:rPr lang="en-AU" sz="2400" dirty="0" smtClean="0"/>
              <a:t>                     x= 3, h(x) =6 </a:t>
            </a:r>
            <a:r>
              <a:rPr lang="en-AU" sz="2400" dirty="0" smtClean="0">
                <a:sym typeface="Wingdings" panose="05000000000000000000" pitchFamily="2" charset="2"/>
              </a:rPr>
              <a:t></a:t>
            </a:r>
            <a:endParaRPr lang="en-AU" sz="2400" dirty="0" smtClean="0"/>
          </a:p>
          <a:p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Let </a:t>
            </a:r>
            <a:r>
              <a:rPr lang="en-AU" sz="2400" dirty="0" err="1" smtClean="0"/>
              <a:t>lsb</a:t>
            </a:r>
            <a:r>
              <a:rPr lang="en-AU" sz="2400" dirty="0" smtClean="0"/>
              <a:t>(h(x)) </a:t>
            </a:r>
            <a:r>
              <a:rPr lang="en-AU" sz="2400" dirty="0"/>
              <a:t>denote the position of the least-significant 1 bit in the binary representation of </a:t>
            </a:r>
            <a:r>
              <a:rPr lang="en-AU" sz="2400" dirty="0" smtClean="0"/>
              <a:t>h(x).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 set </a:t>
            </a:r>
            <a:r>
              <a:rPr lang="en-AU" sz="2400" dirty="0"/>
              <a:t>BITMAP[ </a:t>
            </a:r>
            <a:r>
              <a:rPr lang="en-AU" sz="2400" dirty="0" err="1"/>
              <a:t>lsb</a:t>
            </a:r>
            <a:r>
              <a:rPr lang="en-AU" sz="2400" dirty="0"/>
              <a:t>(h(x)) ] = 1 </a:t>
            </a:r>
            <a:endParaRPr lang="en-AU" sz="2400" dirty="0" smtClean="0"/>
          </a:p>
          <a:p>
            <a:endParaRPr lang="en-AU" sz="2400" dirty="0"/>
          </a:p>
        </p:txBody>
      </p:sp>
      <p:graphicFrame>
        <p:nvGraphicFramePr>
          <p:cNvPr id="7" name="Group 86"/>
          <p:cNvGraphicFramePr>
            <a:graphicFrameLocks/>
          </p:cNvGraphicFramePr>
          <p:nvPr>
            <p:extLst/>
          </p:nvPr>
        </p:nvGraphicFramePr>
        <p:xfrm>
          <a:off x="4114800" y="3886200"/>
          <a:ext cx="2190750" cy="457230"/>
        </p:xfrm>
        <a:graphic>
          <a:graphicData uri="http://schemas.openxmlformats.org/drawingml/2006/table">
            <a:tbl>
              <a:tblPr/>
              <a:tblGrid>
                <a:gridCol w="438150"/>
                <a:gridCol w="438150"/>
                <a:gridCol w="438150"/>
                <a:gridCol w="438150"/>
                <a:gridCol w="438150"/>
              </a:tblGrid>
              <a:tr h="3841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86"/>
          <p:cNvGraphicFramePr>
            <a:graphicFrameLocks/>
          </p:cNvGraphicFramePr>
          <p:nvPr>
            <p:extLst/>
          </p:nvPr>
        </p:nvGraphicFramePr>
        <p:xfrm>
          <a:off x="2514600" y="1676400"/>
          <a:ext cx="2190750" cy="457230"/>
        </p:xfrm>
        <a:graphic>
          <a:graphicData uri="http://schemas.openxmlformats.org/drawingml/2006/table">
            <a:tbl>
              <a:tblPr/>
              <a:tblGrid>
                <a:gridCol w="438150"/>
                <a:gridCol w="438150"/>
                <a:gridCol w="438150"/>
                <a:gridCol w="438150"/>
                <a:gridCol w="438150"/>
              </a:tblGrid>
              <a:tr h="457200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Group 86"/>
          <p:cNvGraphicFramePr>
            <a:graphicFrameLocks/>
          </p:cNvGraphicFramePr>
          <p:nvPr>
            <p:extLst/>
          </p:nvPr>
        </p:nvGraphicFramePr>
        <p:xfrm>
          <a:off x="5410200" y="5972100"/>
          <a:ext cx="2190750" cy="457230"/>
        </p:xfrm>
        <a:graphic>
          <a:graphicData uri="http://schemas.openxmlformats.org/drawingml/2006/table">
            <a:tbl>
              <a:tblPr/>
              <a:tblGrid>
                <a:gridCol w="438150"/>
                <a:gridCol w="438150"/>
                <a:gridCol w="438150"/>
                <a:gridCol w="438150"/>
                <a:gridCol w="438150"/>
              </a:tblGrid>
              <a:tr h="3841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239000" y="5638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0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800" y="5638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4600" y="5638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5638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6400" y="5638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67200" y="123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0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0" y="123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2800" y="123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71800" y="123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4600" y="123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36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0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64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292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82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910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9" name="tmpE51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4.977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32876" y="0"/>
            <a:ext cx="1811124" cy="13583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6" name="Ink 25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4224" y="1170244"/>
              <a:ext cx="7606382" cy="4941029"/>
            </p14:xfrm>
          </p:contentPart>
        </mc:Choice>
        <mc:Fallback xmlns="">
          <p:pic>
            <p:nvPicPr>
              <p:cNvPr id="26" name="Ink 2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5224" y="1161244"/>
                <a:ext cx="7624382" cy="49590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600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8294"/>
    </mc:Choice>
    <mc:Fallback>
      <p:transition spd="slow" advClick="0" advTm="208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smtClean="0"/>
              <a:t>FM Sketch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16013" y="1196975"/>
            <a:ext cx="7378700" cy="20161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fr-FR" altLang="en-US" sz="2000" b="1" dirty="0" err="1" smtClean="0"/>
              <a:t>Result</a:t>
            </a:r>
            <a:endParaRPr lang="fr-FR" altLang="en-US" sz="2000" b="1" dirty="0" smtClean="0"/>
          </a:p>
          <a:p>
            <a:pPr lvl="1" eaLnBrk="1" hangingPunct="1"/>
            <a:r>
              <a:rPr lang="fr-FR" altLang="en-US" sz="2000" dirty="0" smtClean="0"/>
              <a:t>Select the position </a:t>
            </a:r>
            <a:r>
              <a:rPr lang="fr-FR" altLang="en-US" sz="2000" i="1" dirty="0" smtClean="0"/>
              <a:t>R (0…L-1)</a:t>
            </a:r>
            <a:r>
              <a:rPr lang="fr-FR" altLang="en-US" sz="2000" dirty="0" smtClean="0"/>
              <a:t> of the </a:t>
            </a:r>
            <a:r>
              <a:rPr lang="fr-FR" altLang="en-US" sz="2000" dirty="0" err="1" smtClean="0"/>
              <a:t>leftmost</a:t>
            </a:r>
            <a:r>
              <a:rPr lang="fr-FR" altLang="en-US" sz="2000" dirty="0" smtClean="0"/>
              <a:t> 0 in SK</a:t>
            </a:r>
          </a:p>
          <a:p>
            <a:pPr lvl="1" eaLnBrk="1" hangingPunct="1"/>
            <a:r>
              <a:rPr lang="fr-FR" altLang="en-US" sz="2000" dirty="0" smtClean="0"/>
              <a:t>E(R) = log</a:t>
            </a:r>
            <a:r>
              <a:rPr lang="fr-FR" altLang="en-US" sz="2000" baseline="-25000" dirty="0" smtClean="0"/>
              <a:t>2</a:t>
            </a:r>
            <a:r>
              <a:rPr lang="fr-FR" altLang="en-US" sz="2000" dirty="0" smtClean="0"/>
              <a:t> (</a:t>
            </a:r>
            <a:r>
              <a:rPr lang="fr-FR" altLang="en-US" sz="2000" dirty="0" smtClean="0">
                <a:cs typeface="Arial" panose="020B0604020202020204" pitchFamily="34" charset="0"/>
              </a:rPr>
              <a:t>φ*</a:t>
            </a:r>
            <a:r>
              <a:rPr lang="fr-FR" altLang="en-US" sz="2000" i="1" dirty="0" smtClean="0"/>
              <a:t>N</a:t>
            </a:r>
            <a:r>
              <a:rPr lang="fr-FR" altLang="en-US" sz="2000" dirty="0" smtClean="0">
                <a:cs typeface="Arial" panose="020B0604020202020204" pitchFamily="34" charset="0"/>
              </a:rPr>
              <a:t>)   </a:t>
            </a:r>
            <a:r>
              <a:rPr lang="fr-FR" altLang="en-US" sz="2000" dirty="0" err="1" smtClean="0">
                <a:cs typeface="Arial" panose="020B0604020202020204" pitchFamily="34" charset="0"/>
              </a:rPr>
              <a:t>with</a:t>
            </a:r>
            <a:r>
              <a:rPr lang="fr-FR" altLang="en-US" sz="2000" dirty="0" smtClean="0">
                <a:cs typeface="Arial" panose="020B0604020202020204" pitchFamily="34" charset="0"/>
              </a:rPr>
              <a:t> φ = 0.77351…</a:t>
            </a:r>
            <a:endParaRPr lang="fr-FR" altLang="en-US" sz="2000" dirty="0" smtClean="0"/>
          </a:p>
        </p:txBody>
      </p:sp>
      <p:graphicFrame>
        <p:nvGraphicFramePr>
          <p:cNvPr id="976900" name="Group 4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978398929"/>
              </p:ext>
            </p:extLst>
          </p:nvPr>
        </p:nvGraphicFramePr>
        <p:xfrm>
          <a:off x="3348038" y="3429000"/>
          <a:ext cx="2190750" cy="384175"/>
        </p:xfrm>
        <a:graphic>
          <a:graphicData uri="http://schemas.openxmlformats.org/drawingml/2006/table">
            <a:tbl>
              <a:tblPr/>
              <a:tblGrid>
                <a:gridCol w="438150"/>
                <a:gridCol w="438150"/>
                <a:gridCol w="438150"/>
                <a:gridCol w="438150"/>
                <a:gridCol w="438150"/>
              </a:tblGrid>
              <a:tr h="3841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3320" name="Text Box 45"/>
          <p:cNvSpPr txBox="1">
            <a:spLocks noChangeArrowheads="1"/>
          </p:cNvSpPr>
          <p:nvPr/>
        </p:nvSpPr>
        <p:spPr bwMode="auto">
          <a:xfrm>
            <a:off x="2278413" y="3429000"/>
            <a:ext cx="10438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fr-FR" altLang="en-US" dirty="0" smtClean="0"/>
              <a:t>BITMAP</a:t>
            </a:r>
            <a:endParaRPr lang="fr-FR" altLang="en-US" dirty="0"/>
          </a:p>
        </p:txBody>
      </p:sp>
      <p:sp>
        <p:nvSpPr>
          <p:cNvPr id="183321" name="Line 67"/>
          <p:cNvSpPr>
            <a:spLocks noChangeShapeType="1"/>
          </p:cNvSpPr>
          <p:nvPr/>
        </p:nvSpPr>
        <p:spPr bwMode="auto">
          <a:xfrm flipV="1">
            <a:off x="4884738" y="3860800"/>
            <a:ext cx="0" cy="431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83322" name="Text Box 69"/>
          <p:cNvSpPr txBox="1">
            <a:spLocks noChangeArrowheads="1"/>
          </p:cNvSpPr>
          <p:nvPr/>
        </p:nvSpPr>
        <p:spPr bwMode="auto">
          <a:xfrm>
            <a:off x="3810000" y="3048083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fr-FR" altLang="en-US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4572000"/>
            <a:ext cx="299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N=2</a:t>
            </a:r>
            <a:r>
              <a:rPr lang="en-AU" baseline="30000" dirty="0" smtClean="0"/>
              <a:t>R</a:t>
            </a:r>
            <a:r>
              <a:rPr lang="en-AU" dirty="0" smtClean="0"/>
              <a:t>/0.7735</a:t>
            </a:r>
            <a:endParaRPr lang="en-AU" dirty="0"/>
          </a:p>
        </p:txBody>
      </p:sp>
      <p:pic>
        <p:nvPicPr>
          <p:cNvPr id="4" name="tmp859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7.952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6600" y="0"/>
            <a:ext cx="2057400" cy="1543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7626" y="2879171"/>
              <a:ext cx="4672280" cy="2087864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8626" y="2870172"/>
                <a:ext cx="4690279" cy="21058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350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7347"/>
    </mc:Choice>
    <mc:Fallback>
      <p:transition spd="slow" advClick="0" advTm="107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smtClean="0"/>
              <a:t>FM sketch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0013" y="1341438"/>
            <a:ext cx="7378700" cy="4800600"/>
          </a:xfrm>
        </p:spPr>
        <p:txBody>
          <a:bodyPr/>
          <a:lstStyle/>
          <a:p>
            <a:pPr>
              <a:buNone/>
            </a:pPr>
            <a:r>
              <a:rPr lang="fr-FR" altLang="en-US" sz="1800" b="1" dirty="0">
                <a:hlinkClick r:id="rId6"/>
              </a:rPr>
              <a:t>http://</a:t>
            </a:r>
            <a:r>
              <a:rPr lang="fr-FR" altLang="en-US" sz="1800" b="1" dirty="0" smtClean="0">
                <a:hlinkClick r:id="rId6"/>
              </a:rPr>
              <a:t>content.research.neustar.biz/blog/runs.html</a:t>
            </a:r>
            <a:endParaRPr lang="fr-FR" altLang="en-US" sz="1800" b="1" dirty="0" smtClean="0"/>
          </a:p>
          <a:p>
            <a:pPr>
              <a:buNone/>
            </a:pPr>
            <a:endParaRPr lang="fr-FR" altLang="en-US" sz="1800" b="1" dirty="0" smtClean="0"/>
          </a:p>
        </p:txBody>
      </p:sp>
      <p:pic>
        <p:nvPicPr>
          <p:cNvPr id="3" name="1503219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" y="1924050"/>
            <a:ext cx="6858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4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43828"/>
    </mc:Choice>
    <mc:Fallback>
      <p:transition spd="slow" advClick="0" advTm="243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pic>
        <p:nvPicPr>
          <p:cNvPr id="5" name="tmp9A6B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7.888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8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70"/>
    </mc:Choice>
    <mc:Fallback xmlns="">
      <p:transition spd="slow" advTm="15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96157"/>
            <a:ext cx="8229057" cy="1077841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Outline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7611" y="1540064"/>
            <a:ext cx="8263989" cy="4562498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GB" altLang="en-US" sz="2736" dirty="0" smtClean="0"/>
              <a:t>Bloom Filter Sketch</a:t>
            </a:r>
          </a:p>
          <a:p>
            <a:pPr>
              <a:lnSpc>
                <a:spcPct val="120000"/>
              </a:lnSpc>
            </a:pPr>
            <a:r>
              <a:rPr lang="en-GB" altLang="en-US" sz="2736" dirty="0"/>
              <a:t>Hash Sketch (FM sketch)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dirty="0" smtClean="0"/>
          </a:p>
        </p:txBody>
      </p:sp>
      <p:pic>
        <p:nvPicPr>
          <p:cNvPr id="3" name="tmp2057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8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6"/>
    </mc:Choice>
    <mc:Fallback xmlns="">
      <p:transition spd="slow" advTm="11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smtClean="0"/>
              <a:t>Bloom </a:t>
            </a:r>
            <a:r>
              <a:rPr lang="fr-FR" altLang="en-US" dirty="0" err="1" smtClean="0"/>
              <a:t>filter</a:t>
            </a:r>
            <a:endParaRPr lang="fr-FR" altLang="en-US" dirty="0" smtClean="0"/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2875"/>
            <a:ext cx="8305799" cy="5140325"/>
          </a:xfrm>
        </p:spPr>
        <p:txBody>
          <a:bodyPr>
            <a:noAutofit/>
          </a:bodyPr>
          <a:lstStyle/>
          <a:p>
            <a:r>
              <a:rPr lang="fr-FR" altLang="en-US" sz="2400" b="1" dirty="0" err="1" smtClean="0"/>
              <a:t>Problem</a:t>
            </a:r>
            <a:r>
              <a:rPr lang="fr-FR" altLang="en-US" sz="2400" b="1" dirty="0" smtClean="0"/>
              <a:t>: </a:t>
            </a:r>
            <a:r>
              <a:rPr lang="fr-FR" altLang="en-US" sz="2400" b="1" dirty="0" err="1" smtClean="0"/>
              <a:t>Given</a:t>
            </a:r>
            <a:r>
              <a:rPr lang="fr-FR" altLang="en-US" sz="2400" b="1" dirty="0" smtClean="0"/>
              <a:t> a large set S, check </a:t>
            </a:r>
            <a:r>
              <a:rPr lang="fr-FR" altLang="en-US" sz="2400" b="1" dirty="0" err="1" smtClean="0"/>
              <a:t>whether</a:t>
            </a:r>
            <a:r>
              <a:rPr lang="fr-FR" altLang="en-US" sz="2400" b="1" dirty="0" smtClean="0"/>
              <a:t> a new </a:t>
            </a:r>
            <a:r>
              <a:rPr lang="fr-FR" altLang="en-US" sz="2400" b="1" dirty="0" err="1" smtClean="0"/>
              <a:t>element</a:t>
            </a:r>
            <a:r>
              <a:rPr lang="fr-FR" altLang="en-US" sz="2400" b="1" dirty="0" smtClean="0"/>
              <a:t> i </a:t>
            </a:r>
            <a:r>
              <a:rPr lang="fr-FR" altLang="en-US" sz="2400" b="1" dirty="0" err="1" smtClean="0"/>
              <a:t>is</a:t>
            </a:r>
            <a:r>
              <a:rPr lang="fr-FR" altLang="en-US" sz="2400" b="1" dirty="0" smtClean="0"/>
              <a:t> in the set</a:t>
            </a:r>
          </a:p>
          <a:p>
            <a:pPr lvl="1">
              <a:buFontTx/>
              <a:buChar char="-"/>
            </a:pPr>
            <a:r>
              <a:rPr lang="fr-FR" altLang="en-US" sz="2000" dirty="0" smtClean="0"/>
              <a:t>Check if an IP </a:t>
            </a:r>
            <a:r>
              <a:rPr lang="fr-FR" altLang="en-US" sz="2000" dirty="0" err="1" smtClean="0"/>
              <a:t>address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is</a:t>
            </a:r>
            <a:r>
              <a:rPr lang="fr-FR" altLang="en-US" sz="2000" dirty="0" smtClean="0"/>
              <a:t> in the black </a:t>
            </a:r>
            <a:r>
              <a:rPr lang="fr-FR" altLang="en-US" sz="2000" dirty="0" err="1" smtClean="0"/>
              <a:t>list</a:t>
            </a:r>
            <a:endParaRPr lang="fr-FR" altLang="en-US" sz="2000" dirty="0" smtClean="0"/>
          </a:p>
          <a:p>
            <a:pPr lvl="1">
              <a:buFontTx/>
              <a:buChar char="-"/>
            </a:pPr>
            <a:r>
              <a:rPr lang="fr-FR" altLang="en-US" sz="2000" dirty="0" smtClean="0">
                <a:sym typeface="Wingdings" panose="05000000000000000000" pitchFamily="2" charset="2"/>
              </a:rPr>
              <a:t>Check a login if </a:t>
            </a:r>
            <a:r>
              <a:rPr lang="fr-FR" altLang="en-US" sz="2000" dirty="0" err="1" smtClean="0">
                <a:sym typeface="Wingdings" panose="05000000000000000000" pitchFamily="2" charset="2"/>
              </a:rPr>
              <a:t>this</a:t>
            </a:r>
            <a:r>
              <a:rPr lang="fr-FR" altLang="en-US" sz="2000" dirty="0" smtClean="0">
                <a:sym typeface="Wingdings" panose="05000000000000000000" pitchFamily="2" charset="2"/>
              </a:rPr>
              <a:t> </a:t>
            </a:r>
            <a:r>
              <a:rPr lang="fr-FR" altLang="en-US" sz="2000" dirty="0" err="1" smtClean="0">
                <a:sym typeface="Wingdings" panose="05000000000000000000" pitchFamily="2" charset="2"/>
              </a:rPr>
              <a:t>is</a:t>
            </a:r>
            <a:r>
              <a:rPr lang="fr-FR" altLang="en-US" sz="2000" dirty="0" smtClean="0">
                <a:sym typeface="Wingdings" panose="05000000000000000000" pitchFamily="2" charset="2"/>
              </a:rPr>
              <a:t> an </a:t>
            </a:r>
            <a:r>
              <a:rPr lang="fr-FR" altLang="en-US" sz="2000" dirty="0" err="1" smtClean="0">
                <a:sym typeface="Wingdings" panose="05000000000000000000" pitchFamily="2" charset="2"/>
              </a:rPr>
              <a:t>existing</a:t>
            </a:r>
            <a:r>
              <a:rPr lang="fr-FR" altLang="en-US" sz="2000" dirty="0" smtClean="0">
                <a:sym typeface="Wingdings" panose="05000000000000000000" pitchFamily="2" charset="2"/>
              </a:rPr>
              <a:t> </a:t>
            </a:r>
            <a:r>
              <a:rPr lang="fr-FR" altLang="en-US" sz="2000" dirty="0" err="1" smtClean="0">
                <a:sym typeface="Wingdings" panose="05000000000000000000" pitchFamily="2" charset="2"/>
              </a:rPr>
              <a:t>account</a:t>
            </a:r>
            <a:endParaRPr lang="fr-FR" altLang="en-US" sz="2000" dirty="0" smtClean="0">
              <a:sym typeface="Wingdings" panose="05000000000000000000" pitchFamily="2" charset="2"/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endParaRPr lang="fr-FR" altLang="en-US" sz="2000" dirty="0">
              <a:sym typeface="Wingdings" panose="05000000000000000000" pitchFamily="2" charset="2"/>
            </a:endParaRPr>
          </a:p>
          <a:p>
            <a:r>
              <a:rPr lang="fr-FR" altLang="en-US" sz="2400" dirty="0" err="1" smtClean="0">
                <a:sym typeface="Wingdings" panose="05000000000000000000" pitchFamily="2" charset="2"/>
              </a:rPr>
              <a:t>Example</a:t>
            </a:r>
            <a:r>
              <a:rPr lang="fr-FR" altLang="en-US" sz="2400" dirty="0" smtClean="0">
                <a:sym typeface="Wingdings" panose="05000000000000000000" pitchFamily="2" charset="2"/>
              </a:rPr>
              <a:t>: </a:t>
            </a:r>
            <a:r>
              <a:rPr lang="fr-FR" altLang="en-US" sz="2400" dirty="0">
                <a:sym typeface="Wingdings" panose="05000000000000000000" pitchFamily="2" charset="2"/>
              </a:rPr>
              <a:t> </a:t>
            </a:r>
            <a:r>
              <a:rPr lang="fr-FR" altLang="en-US" sz="2400" dirty="0" smtClean="0">
                <a:sym typeface="Wingdings" panose="05000000000000000000" pitchFamily="2" charset="2"/>
              </a:rPr>
              <a:t>               S=</a:t>
            </a:r>
          </a:p>
          <a:p>
            <a:pPr marL="914400" lvl="2" indent="0" eaLnBrk="1" hangingPunct="1">
              <a:lnSpc>
                <a:spcPct val="60000"/>
              </a:lnSpc>
              <a:buNone/>
            </a:pPr>
            <a:endParaRPr lang="fr-FR" altLang="en-US" dirty="0" smtClean="0"/>
          </a:p>
          <a:p>
            <a:pPr marL="914400" lvl="2" indent="0" eaLnBrk="1" hangingPunct="1">
              <a:lnSpc>
                <a:spcPct val="60000"/>
              </a:lnSpc>
              <a:buNone/>
            </a:pPr>
            <a:r>
              <a:rPr lang="fr-FR" altLang="en-US" dirty="0" smtClean="0"/>
              <a:t>Check if 10 in S? Is 20 in S?</a:t>
            </a:r>
          </a:p>
          <a:p>
            <a:pPr lvl="2" eaLnBrk="1" hangingPunct="1">
              <a:lnSpc>
                <a:spcPct val="60000"/>
              </a:lnSpc>
            </a:pPr>
            <a:endParaRPr lang="fr-FR" altLang="en-US" sz="2000" dirty="0" smtClean="0"/>
          </a:p>
          <a:p>
            <a:r>
              <a:rPr lang="fr-FR" altLang="en-US" sz="2400" dirty="0" err="1" smtClean="0"/>
              <a:t>Sampling</a:t>
            </a:r>
            <a:r>
              <a:rPr lang="fr-FR" altLang="en-US" sz="2400" dirty="0" smtClean="0"/>
              <a:t> and </a:t>
            </a:r>
            <a:r>
              <a:rPr lang="fr-FR" altLang="en-US" sz="2400" dirty="0" err="1" smtClean="0"/>
              <a:t>windowing</a:t>
            </a:r>
            <a:r>
              <a:rPr lang="fr-FR" altLang="en-US" sz="2400" dirty="0" smtClean="0"/>
              <a:t> </a:t>
            </a:r>
            <a:r>
              <a:rPr lang="fr-FR" altLang="en-US" sz="2400" dirty="0" err="1" smtClean="0"/>
              <a:t>may</a:t>
            </a:r>
            <a:r>
              <a:rPr lang="fr-FR" altLang="en-US" sz="2400" dirty="0" smtClean="0"/>
              <a:t> not </a:t>
            </a:r>
            <a:r>
              <a:rPr lang="fr-FR" altLang="en-US" sz="2400" dirty="0" err="1" smtClean="0"/>
              <a:t>work</a:t>
            </a:r>
            <a:r>
              <a:rPr lang="fr-FR" altLang="en-US" sz="2400" dirty="0" smtClean="0"/>
              <a:t> </a:t>
            </a:r>
            <a:r>
              <a:rPr lang="fr-FR" altLang="en-US" sz="2400" dirty="0" err="1" smtClean="0"/>
              <a:t>well</a:t>
            </a:r>
            <a:endParaRPr lang="fr-FR" altLang="en-US" sz="2400" dirty="0" smtClean="0"/>
          </a:p>
        </p:txBody>
      </p:sp>
      <p:sp>
        <p:nvSpPr>
          <p:cNvPr id="171012" name="Line 4"/>
          <p:cNvSpPr>
            <a:spLocks noChangeShapeType="1"/>
          </p:cNvSpPr>
          <p:nvPr/>
        </p:nvSpPr>
        <p:spPr bwMode="auto">
          <a:xfrm>
            <a:off x="1042988" y="4602163"/>
            <a:ext cx="576262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graphicFrame>
        <p:nvGraphicFramePr>
          <p:cNvPr id="6" name="Group 86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3581400" y="3310161"/>
          <a:ext cx="3893820" cy="457230"/>
        </p:xfrm>
        <a:graphic>
          <a:graphicData uri="http://schemas.openxmlformats.org/drawingml/2006/table">
            <a:tbl>
              <a:tblPr/>
              <a:tblGrid>
                <a:gridCol w="438150"/>
                <a:gridCol w="438150"/>
                <a:gridCol w="438150"/>
                <a:gridCol w="438150"/>
                <a:gridCol w="535305"/>
                <a:gridCol w="535305"/>
                <a:gridCol w="535305"/>
                <a:gridCol w="535305"/>
              </a:tblGrid>
              <a:tr h="384175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tmp583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.582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75220" y="0"/>
            <a:ext cx="1668780" cy="12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328"/>
    </mc:Choice>
    <mc:Fallback xmlns="">
      <p:transition spd="slow" advTm="169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5943600" cy="1143000"/>
          </a:xfrm>
        </p:spPr>
        <p:txBody>
          <a:bodyPr/>
          <a:lstStyle/>
          <a:p>
            <a:r>
              <a:rPr lang="en-AU" dirty="0" smtClean="0"/>
              <a:t>Primitive: Hash function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89200"/>
            <a:ext cx="6997673" cy="3297368"/>
          </a:xfrm>
          <a:prstGeom prst="rect">
            <a:avLst/>
          </a:prstGeom>
        </p:spPr>
      </p:pic>
      <p:graphicFrame>
        <p:nvGraphicFramePr>
          <p:cNvPr id="6" name="Group 86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4916311" y="2819399"/>
          <a:ext cx="3505200" cy="457230"/>
        </p:xfrm>
        <a:graphic>
          <a:graphicData uri="http://schemas.openxmlformats.org/drawingml/2006/table">
            <a:tbl>
              <a:tblPr/>
              <a:tblGrid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</a:tblGrid>
              <a:tr h="34743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982663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39065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fr-F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0" y="1905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Alvin</a:t>
            </a:r>
            <a:endParaRPr lang="en-AU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16311" y="2274332"/>
            <a:ext cx="189089" cy="468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56706" y="189153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Simon</a:t>
            </a:r>
            <a:endParaRPr lang="en-AU" dirty="0"/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5581807" y="2260871"/>
            <a:ext cx="93999" cy="54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19184" y="1905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Alvin</a:t>
            </a:r>
            <a:endParaRPr lang="en-AU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150565" y="2251718"/>
            <a:ext cx="2164635" cy="49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06911" y="1905000"/>
            <a:ext cx="114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Theodore</a:t>
            </a:r>
            <a:endParaRPr lang="en-AU" dirty="0"/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6094906" y="2274332"/>
            <a:ext cx="383127" cy="62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93486" y="1883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…</a:t>
            </a:r>
            <a:endParaRPr lang="en-AU" dirty="0"/>
          </a:p>
        </p:txBody>
      </p:sp>
      <p:pic>
        <p:nvPicPr>
          <p:cNvPr id="24" name="tmp60E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5.26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9278" y="0"/>
            <a:ext cx="1784721" cy="13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4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99"/>
    </mc:Choice>
    <mc:Fallback xmlns="">
      <p:transition spd="slow" advTm="125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Bloom filter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2819400"/>
            <a:ext cx="9087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has </a:t>
            </a:r>
            <a:r>
              <a:rPr lang="en-A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from a data stream, memory size </a:t>
            </a:r>
            <a:r>
              <a:rPr lang="en-A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 m&gt;n</a:t>
            </a:r>
          </a:p>
          <a:p>
            <a:endParaRPr lang="en-A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Returns TRUE 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a high chance that the element is in S</a:t>
            </a:r>
          </a:p>
          <a:p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Returns FALSE 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when the element is not in S</a:t>
            </a: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tmpC91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.802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0"/>
            <a:ext cx="20574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80"/>
    </mc:Choice>
    <mc:Fallback xmlns="">
      <p:transition spd="slow" advTm="74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Bloom filter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5242"/>
            <a:ext cx="7620000" cy="5296740"/>
          </a:xfrm>
          <a:prstGeom prst="rect">
            <a:avLst/>
          </a:prstGeom>
        </p:spPr>
      </p:pic>
      <p:pic>
        <p:nvPicPr>
          <p:cNvPr id="12" name="tmp12C2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97010" y="0"/>
            <a:ext cx="1646989" cy="12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33"/>
    </mc:Choice>
    <mc:Fallback xmlns="">
      <p:transition spd="slow" advTm="88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2381F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8686.145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5638" y="0"/>
            <a:ext cx="5292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77799"/>
    </mc:Choice>
    <mc:Fallback xmlns="">
      <p:transition spd="slow" advClick="0" advTm="27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Bloom filter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5242"/>
            <a:ext cx="7620000" cy="5296740"/>
          </a:xfrm>
          <a:prstGeom prst="rect">
            <a:avLst/>
          </a:prstGeom>
        </p:spPr>
      </p:pic>
      <p:pic>
        <p:nvPicPr>
          <p:cNvPr id="3" name="tmp8AF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.691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7600" y="0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8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8722"/>
    </mc:Choice>
    <mc:Fallback>
      <p:transition spd="slow" advClick="0" advTm="98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Bloom filter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2209800"/>
            <a:ext cx="7239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Given a large set of element S, efficiently check whether a new element is in the set</a:t>
            </a:r>
          </a:p>
          <a:p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Bloom filters use hash functions to check membership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 </a:t>
            </a:r>
            <a:r>
              <a:rPr lang="en-AU" sz="2400" dirty="0" smtClean="0"/>
              <a:t>Return TRUE if there is high probability of the element is in 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Return FALSE if the element is not in 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False positive error rate depends on the size of S and the size of the memory</a:t>
            </a:r>
          </a:p>
          <a:p>
            <a:endParaRPr lang="en-AU" sz="2400" dirty="0"/>
          </a:p>
        </p:txBody>
      </p:sp>
      <p:pic>
        <p:nvPicPr>
          <p:cNvPr id="4" name="tmp447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2.247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8800" y="0"/>
            <a:ext cx="2235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7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8638"/>
    </mc:Choice>
    <mc:Fallback>
      <p:transition spd="slow" advClick="0" advTm="108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6570|recordLength=6570|start=0|end=6570|audioFormat={00001610-0000-0010-8000-00AA00389B71}|audioRate=44100|muted=false|volume=0.8|fadeIn=0|fadeOut=0|videoFormat={34363248-0000-0010-8000-00AA00389B71}|videoRate=16|videoWidth=320|videoHeight=2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47026|recordLength=147026|start=0|end=147026|audioFormat={00001610-0000-0010-8000-00AA00389B71}|audioRate=44100|muted=false|volume=0.8|fadeIn=0|fadeOut=0|videoFormat={34363248-0000-0010-8000-00AA00389B71}|videoRate=18|videoWidth=320|videoHeight=2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08295|recordLength=208349|start=0|end=208295|audioFormat={00001610-0000-0010-8000-00AA00389B71}|audioRate=44100|muted=false|volume=0.8|fadeIn=0|fadeOut=0|videoFormat={34363248-0000-0010-8000-00AA00389B71}|videoRate=18|videoWidth=320|videoHeight=2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BIAAAAZAAAABwMAAAAAAQAAACAAAAAECUlua0F0b21WMQIAAAAJBAAAAAkFAAAACQYAAAAJBwAAAAkIAAAACQkAAAAJCgAAAAkLAAAACQwAAAAJDQAAAAkOAAAACQ8AAAAJEAAAAAkRAAAACRIAAAAJEwAAAAkUAAAACRUAAAANDgUEAAAAC1BlblN0cm9rZVYxBAAAAApBdHRyaWJ1dGVzBVRyYWNlCVN0YXJ0VGltZQRUeXBlBAQABA9QZW5BdHRyaWJ1dGVzVjECAAAACklua1RyYWNlVjECAAAAEAxBY3Rpb25UeXBlVjECAAAAAgAAAAkWAAAACRcAAADRRgAAAAAAAAXo////DEFjdGlvblR5cGVWMQEAAAAHdmFsdWVfXwAIAgAAAAAAAAABBQAAAAQAAAAJGQAAAAkaAAAAumYAAAAAAAAB5f///+j///8AAAAAAQYAAAAEAAAACRwAAAAJHQAAABuBAAAAAAAAAeL////o////AAAAAAEHAAAABAAAAAkfAAAACSAAAABxjAAAAAAAAAHf////6P///wAAAAABCAAAAAQAAAAJIgAAAAkjAAAAY5YAAAAAAAAB3P///+j///8AAAAAAQkAAAAEAAAACSUAAAAJJgAAAMraAAAAAAAAAdn////o////AAAAAAEKAAAABAAAAAkoAAAACSkAAAD//AAAAAAAAAHW////6P///wAAAAABCwAAAAQAAAAJKwAAAAksAAAATykBAAAAAAAB0////+j///8AAAAAAQwAAAAEAAAACS4AAAAJLwAAAEB+AQAAAAAAAdD////o////AAAAAAENAAAABAAAAAkxAAAACTIAAAARiAEAAAAAAAHN////6P///wAAAAABDgAAAAQAAAAJNAAAAAk1AAAAKPcBAAAAAAAByv///+j///8AAAAAAQ8AAAAEAAAACTcAAAAJOAAAAIszAgAAAAAAAcf////o////AAAAAAEQAAAABAAAAAk6AAAACTsAAAAmbwIAAAAAAAHE////6P///wAAAAABEQAAAAQAAAAJPQAAAAk+AAAAwXQCAAAAAAABwf///+j///8AAAAAARIAAAAEAAAACUAAAAAJQQAAAL6QAgAAAAAAAb7////o////AAAAAAETAAAABAAAAAlDAAAACUQAAABapQIAAAAAAAG7////6P///wAAAAABFAAAAAQAAAAJRgAAAAlHAAAAQaoCAAAAAAABuP///+j///8AAAAAARUAAAAEAAAACUkAAAAJSgAAABfEAgAAAAAAAbX////o////AAAAAAUWAAAAD1BlbkF0dHJpYnV0ZXNWMQoAAAAHX2NvbG9yQQdfY29sb3JSB19jb2xvckcHX2NvbG9yQgpGaXRUb0N1cnZlBkhlaWdodA5JZ25vcmVQcmVzc3VyZQ1Jc0hpZ2hsaWdodGVyBVNoYXBlBVdpZHRoAAAAAAAAAAAEAAICAgIBBgEBDEJydXNoU2hhcGVWMQIAAAAGAgAAAP8AAAAAAAAAAAAACEAAAAW0////DEJydXNoU2hhcGVWMQEAAAAHdmFsdWVfXwAIAgAAAAEAAAAAAAAAAAAIQAUXAAAACklua1RyYWNlVjEDAAAADUxpc3RgMStfaXRlbXMMTGlzdGAxK19zaXplD0xpc3RgMStfdmVyc2lvbgQAABhTaGFyZWQuSW5raW5nLklua1BvaW50W10CAAAACAgCAAAACU0AAAAZAAAAGQAAAAEZAAAAFgAAAP8AAAAAAAAAAAAACEAAAAGy////tP///wEAAAAAAAAAAAAIQAEaAAAAFwAAAAlPAAAAYwAAAGMAAAABHAAAABYAAAD/AAAAAAAAAAAAAAhAAAABsP///7T///8BAAAAAAAAAAAACEABHQAAABcAAAAJUQAAAD0AAAA9AAAAAR8AAAAWAAAA/wAAAAAAAAAAAAAIQAAAAa7///+0////AQAAAAAAAAAAAAhAASAAAAAXAAAACVMAAAAzAAAAMwAAAAEiAAAAFgAAAP8AAAAAAAAAAAAACEAAAAGs////tP///wEAAAAAAAAAAAAIQAEjAAAAFwAAAAlVAAAACAAAAAgAAAABJQAAABYAAAD/AAAAAAAAAAAAAAhAAAABqv///7T///8BAAAAAAAAAAAACEABJgAAABcAAAAJVwAAACEAAAAhAAAAASgAAAAWAAAA/wAAAAAAAAAAAAAIQAAAAaj///+0////AQAAAAAAAAAAAAhAASkAAAAXAAAACVkAAAAjAAAAIwAAAAErAAAAFgAAAP8AAAAAAAAAAAAACEAAAAGm////tP///wEAAAAAAAAAAAAIQAEsAAAAFwAAAAlbAAAAIQAAACEAAAABLgAAABYAAAD/AAAAAAAAAAAAAAhAAAABpP///7T///8BAAAAAAAAAAAACEABLwAAABcAAAAJXQAAAC8AAAAvAAAAATEAAAAWAAAA/wAAAAAAAAAAAAAIQAAAAaL///+0////AQAAAAAAAAAAAAhAATIAAAAXAAAACV8AAAAXAAAAFwAAAAE0AAAAFgAAAP8AAAAAAAAAAAAACEAAAAGg////tP///wEAAAAAAAAAAAAIQAE1AAAAFwAAAAlhAAAAQQAAAEEAAAABNwAAABYAAAD/AAAAAAAAAAAAAAhAAAABnv///7T///8BAAAAAAAAAAAACEABOAAAABcAAAAJYwAAAFwAAABcAAAAAToAAAAWAAAA/wAAAAAAAAAAAAAIQAAAAZz///+0////AQAAAAAAAAAAAAhAATsAAAAXAAAACWUAAAAPAAAADwAAAAE9AAAAFgAAAP8AAAAAAAAAAAAACEAAAAGa////tP///wEAAAAAAAAAAAAIQAE+AAAAFwAAAAlnAAAAGgAAABoAAAABQAAAABYAAAD/AAAAAAAAAAAAAAhAAAABmP///7T///8BAAAAAAAAAAAACEABQQAAABcAAAAJaQAAABIAAAASAAAAAUMAAAAWAAAA/wAAAAAAAAAAAAAIQAAAAZb///+0////AQAAAAAAAAAAAAhAAUQAAAAXAAAACWsAAAAOAAAADgAAAAFGAAAAFgAAAP8AAAAAAAAAAAAACEAAAAGU////tP///wEAAAAAAAAAAAAIQAFHAAAAFwAAAAltAAAAJQAAACUAAAABSQAAABYAAAD/AAAAAAAAAAAAAAhAAAABkv///7T///8BAAAAAAAAAAAACEABSgAAABcAAAAJbwAAAAoAAAAKAAAAB00AAAAAAQAAACAAAAAECklua1BvaW50VjECAAAACXAAAAAJcQAAAAlyAAAACXMAAAAJdAAAAAl1AAAACXYAAAAJdwAAAAl4AAAACXkAAAAJegAAAAl7AAAACXwAAAAJfQAAAAl+AAAACX8AAAAJgAAAAAmBAAAACYIAAAAJgwAAAAmEAAAACYUAAAAJhgAAAAmHAAAACYgAAAANBwdPAAAAAAEAAACAAAAABApJbmtQb2ludFYxAg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0dB1EAAAAAAQAAAEAAAAAECklua1BvaW50VjEC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NAwdTAAAAAAEAAABAAAAABApJbmtQb2ludFYxAgA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0NB1UAAAAAAQAAAAgAAAAECklua1BvaW50VjECAAAACVwBAAAJXQEAAAleAQAACV8BAAAJYAEAAAlhAQAACWIBAAAJYwEAAAdXAAAAAAEAAABAAAAABApJbmtQb2ludFYxAgAAAAlkAQAACWUBAAAJZgEAAAlnAQAACWgBAAAJaQEAAAlqAQAACWsBAAAJbAEAAAltAQAACW4BAAAJbwEAAAlwAQAACXEBAAAJcgEAAAlzAQAACXQBAAAJdQEAAAl2AQAACXcBAAAJeAEAAAl5AQAACXoBAAAJewEAAAl8AQAACX0BAAAJfgEAAAl/AQAACYABAAAJgQEAAAmCAQAACYMBAAAJhAEAAA0fB1kAAAAAAQAAAEAAAAAECklua1BvaW50VjECAAAACYUBAAAJhgEAAAmHAQAACYgBAAAJiQEAAAmKAQAACYsBAAAJjAEAAAmNAQAACY4BAAAJjwEAAAmQAQAACZEBAAAJkgEAAAmTAQAACZQBAAAJlQEAAAmWAQAACZcBAAAJmAEAAAmZAQAACZoBAAAJmwEAAAmcAQAACZ0BAAAJngEAAAmfAQAACaABAAAJoQEAAAmiAQAACaMBAAAJpAEAAAmlAQAACaYBAAAJpwEAAA0dB1sAAAAAAQAAAEAAAAAECklua1BvaW50VjECAAAACagBAAAJqQEAAAmqAQAACasBAAAJrAEAAAmtAQAACa4BAAAJrwEAAAmwAQAACbEBAAAJsgEAAAmzAQAACbQBAAAJtQEAAAm2AQAACbcBAAAJuAEAAAm5AQAACboBAAAJuwEAAAm8AQAACb0BAAAJvgEAAAm/AQAACcABAAAJwQEAAAnCAQAACcMBAAAJxAEAAAnFAQAACcYBAAAJxwEAAAnIAQAADR8HXQAAAAABAAAAQAAAAAQKSW5rUG9pbnRWMQIA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DREHXwAAAAABAAAAIAAAAAQKSW5rUG9pbnRWMQIAAAAJ+AEAAAn5AQAACfoBAAAJ+wEAAAn8AQAACf0BAAAJ/gEAAAn/AQAACQACAAAJAQIAAAkCAgAACQMCAAAJBAIAAAkFAgAACQYCAAAJBwIAAAkIAgAACQkCAAAJCgIAAAkLAgAACQwCAAAJDQIAAAkOAgAADQkHYQAAAAABAAAAgAAAAAQKSW5rUG9pbnRWMQIA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DT8HYwAAAAABAAAAgAAAAAQKSW5rUG9pbnRWMQIA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DSQHZQAAAAABAAAAEAAAAAQKSW5rUG9pbnRWMQIAAAAJrAIAAAmtAgAACa4CAAAJrwIAAAmwAgAACbECAAAJsgIAAAmzAgAACbQCAAAJtQIAAAm2AgAACbcCAAAJuAIAAAm5AgAACboCAAAKB2cAAAAAAQAAACAAAAAECklua1BvaW50VjECAAAACbsCAAAJvAIAAAm9AgAACb4CAAAJvwIAAAnAAgAACcECAAAJwgIAAAnDAgAACcQCAAAJxQIAAAnGAgAACccCAAAJyAIAAAnJAgAACcoCAAAJywIAAAnMAgAACc0CAAAJzgIAAAnPAgAACdACAAAJ0QIAAAnSAgAACdMCAAAJ1AIAAA0GB2kAAAAAAQAAACAAAAAECklua1BvaW50VjECAAAACdUCAAAJ1gIAAAnXAgAACdgCAAAJ2QIAAAnaAgAACdsCAAAJ3AIAAAndAgAACd4CAAAJ3wIAAAngAgAACeECAAAJ4gIAAAnjAgAACeQCAAAJ5QIAAAnmAgAADQ4HawAAAAABAAAAEAAAAAQKSW5rUG9pbnRWMQIAAAAJ5wIAAAnoAgAACekCAAAJ6gIAAAnrAgAACewCAAAJ7QIAAAnuAgAACe8CAAAJ8AIAAAnxAgAACfICAAAJ8wIAAAn0AgAADQIHbQAAAAABAAAAQAAAAAQKSW5rUG9pbnRWMQIAAAAJ9QIAAAn2AgAACfcCAAAJ+AIAAAn5AgAACfoCAAAJ+wIAAAn8AgAACf0CAAAJ/gIAAAn/AgAACQADAAAJAQMAAAkCAwAACQMDAAAJBAMAAAkFAwAACQYDAAAJBwMAAAkIAwAACQkDAAAJCgMAAAkLAwAACQwDAAAJDQMAAAkOAwAACQ8DAAAJEAMAAAkRAwAACRIDAAAJEwMAAAkUAwAACRUDAAAJFgMAAAkXAwAACRgDAAAJGQMAAA0bB28AAAAAAQAAABAAAAAECklua1BvaW50VjECAAAACRoDAAAJGwMAAAkcAwAACR0DAAAJHgMAAAkfAwAACSADAAAJIQMAAAkiAwAACSMDAAANBgVwAAAACklua1BvaW50VjEEAAAAAVgBWQ5QcmVzc3VyZUZhY3RvcglUaW1lU3RhbXAAAAAABgYLEAIAAAD//////wvhP8SfCX8m/Lk/AAAAPwAAAAAAAAAAAXEAAABwAAAA//////8b4T8M0YmqjRC9PwAAAD/LAAAAAAAAAAFyAAAAcAAAAAAAAAAAJOE/iOPZWjQ4vj8AAAA/2wAAAAAAAAABcwAAAHAAAAAAAAAAACThPyj8mfBnwr8/AAAAP+oAAAAAAAAAAXQAAABwAAAAAAAAAAAk4T8oAQVrehLAPwAAAD/6AAAAAAAAAAF1AAAAcAAAAAAAAAAALOE/Zgotw02mwD8AAAA/+gAAAAAAAAABdgAAAHAAAAAAAAAAACzhP44QnajaCME/AAAAPwoBAAAAAAAAAXcAAABwAAAAAAAAAAAs4T+iE1UbITrBPwAAAD8KAQAAAAAAAAF4AAAAcAAAAAAAAAAALOE/Wi/NI5v1wj8AAAA/OAEAAAAAAAABeQAAAHAAAAAAAAAAACzhP6o7re60usM/AAAAP1gBAAAAAAAAAXoAAABwAAAAAAAAAAAs4T/UQR3UQR3EPwAAAD9YAQAAAAAAAAF7AAAAcAAAAAAAAAAALOE//keNuc5/xD8AAAA/ZwEAAAAAAAABfAAAAHAAAAAAAAAAACzhP05UbYToRMU/AAAAP3cBAAAAAAAAAX0AAABwAAAAAAAAAAAs4T94Wt1pdafFPwAAAD93AQAAAAAAAAF+AAAAcAAAAAAAAAAALOE/oGBNTwIKxj8AAAA/lgEAAAAAAAABfwAAAHAAAAAAAAAAACzhP7ZjBcJIO8Y/AAAAP5YBAAAAAAAAAYAAAABwAAAAAAAAAAAs4T/gaXWn1Z3GPwAAAD+mAQAAAAAAAAGBAAAAcAAAAAAAAAAALOE/8mwtGhzPxj8AAAA/xQEAAAAAAAABggAAAHAAAAD//////2vhP/JsLRocz8Y/AAAAP3kDAAAAAAAAAYMAAABwAAAA///////T4T/ybC0aHM/GPwAAAD+JAwAAAAAAAAGEAAAAcAAAAAAAAAAABOI/8mwtGhzPxj8AAAA/qAMAAAAAAAABhQAAAHAAAAD//////yviP/JsLRocz8Y/AAAAP7sEAAAAAAAAAYYAAABwAAAA//////874j/ybC0aHM/GPwAAAD/LBAAAAAAAAAGHAAAAcAAAAP//////S+I/8mwtGhzPxj8AAAA/ywQAAAAAAAABiAAAAHAAAAAAAAAAAFziP/JsLRocz8Y/AAAAP+oEAAAAAAAAAYkAAABwAAAA/v////9ftz+8Krl3sauyPwAAAD8AAAAAAAAAAAGKAAAAcAAAAAAAAAAAILc/vCq5d7Grsj8AAAA/AAAAAAAAAAABiwAAAHAAAAAAAAAAAOC2P7wquXexq7I/AAAAPwAAAAAAAAAAAYwAAABwAAAA/v////+ftj+8Krl3sauyPwAAAD8QAAAAAAAAAAGNAAAAcAAAAAAAAAAAILY/vCq5d7Grsj8AAAA/IAAAAAAAAAABjgAAAHAAAAAAAAAAACC1P7wquXexq7I/AAAAPz8AAAAAAAAAAY8AAABwAAAAAAAAAADgsz+8Krl3sauyPwAAAD9OAAAAAAAAAAGQAAAAcAAAAP7/////X7M/vCq5d7Grsj8AAAA/TgAAAAAAAAABkQAAAHAAAAAAAAAAAGCxP7wquXexq7I/AAAAP14AAAAAAAAAAZIAAABwAAAAAAAAAABArj+8Krl3sauyPwAAAD+NAAAAAAAAAAGTAAAAcAAAAAAAAAAAwKw/vCq5d7Grsj8AAAA/nAAAAAAAAAABlAAAAHAAAAAAAAAAAECrP7wquXexq7I/AAAAP5wAAAAAAAAAAZUAAABwAAAAAAAAAABAqT+8Krl3sauyPwAAAD+sAAAAAAAAAAGWAAAAcAAAAAAAAAAAwKc/vCq5d7Grsj8AAAA/rAAAAAAAAAABlwAAAHAAAAAAAAAAAECjP+gwKV0+DrM/AAAAP7wAAAAAAAAAAZgAAABwAAAAAAAAAADAoD8MN5lCy3CzPwAAAD/LAAAAAAAAAAGZAAAAcAAAAPj/////f54/OD0JKFjTsz8AAAA/2wAAAAAAAAABmgAAAHAAAAD4/////3+eP2BDeQ3lNbQ/AAAAP+oAAAAAAAAAAZsAAABwAAAAAAAAAACAmj8EXDmjGMC1PwAAAD8pAQAAAAAAAAGcAAAAcAAAAAAAAAAAgJc/VGgZbjKFtj8AAAA/KQEAAAAAAAABnQAAAHAAAAAAAAAAAICUP6h0+ThMSrc/AAAAPzgBAAAAAAAAAZ4AAABwAAAAAAAAAAAAiT/Enwl/Jvy5PwAAAD9IAQAAAAAAAAGfAAAAcAAAAAAAAAAAAIE/PLJZL80juz8AAAA/WAEAAAAAAAABoAAAAHAAAAAAAAAAAAB2P7jEqd9zS7w/AAAAP1gBAAAAAAAAAaEAAABwAAAAwP//////Yz801/mPGnO9PwAAAD93AQAAAAAAAAGiAAAAcAAAAAAAAAAAAFg/rOlJQMGavj8AAAA/hgEAAAAAAAABowAAAHAAAAAAAAAAAAByP3gN5TWU18A/AAAAP6YBAAAAAAAAAaQAAABwAAAAAAAAAAAAgT+iE1UbITrBPwAAAD+1AQAAAAAAAAGlAAAAcAAAAAAAAAAAAIs/9h815jr/wT8AAAA/xQEAAAAAAAABpgAAAHAAAAAAAAAAAACPPwoj7ViBMMI/AAAAP9QBAAAAAAAAAacAAABwAAAA+P////9/lT9GLBWxVMTCPwAAAD/kAQAAAAAAAAGoAAAAcAAAAPj/////f5g/Wi/NI5v1wj8AAAA/9AEAAAAAAAABqQAAAHAAAAAAAAAAAICcP6o7re60usM/AAAAPwMCAAAAAAAAAaoAAABwAAAAAAAAAABAoj/+R425zn/EPwAAAD8DAgAAAAAAAAGrAAAAcAAAAAAAAAAAQKM/PFG1EaITxT8AAAA/EwIAAAAAAAABrAAAAHAAAAAAAAAAAEClP05UbYToRMU/AAAAPxMCAAAAAAAAAa0AAABwAAAA/P////+/pT94Wt1pdafFPwAAAD8iAgAAAAAAAAGuAAAAcAAAAPz/////v6g/yma9NI9sxj8AAAA/MgIAAAAAAAABrwAAAHAAAAAAAAAAAECrP/JsLRocz8Y/AAAAP2ECAAAAAAAAAbAAAABwAAAAAAAAAABArD8ac53/qDHHPwAAAD9wAgAAAAAAAAGxAAAAcAAAAPz/////P60/MHZVcu9ixz8AAAA/gAIAAAAAAAABsgAAAHAAAAAAAAAAAMCuP1p8xVd8xcc/AAAAP4ACAAAAAAAAAbMAAABwAAAA/P////8/rz9uf33KwvbHPwAAAD+QAgAAAAAAAAG0AAAAcAAAAP7/////X7A/lIXtr09ZyD8AAAA/kAIAAAAAAAABtQAAAHAAAAAAAAAAAGCyP/yUhe2vT8k/AAAAP68CAAAAAAAAAbYAAABwAAAAAAAAAADgsj8km/XSPLLJPwAAAD+vAgAAAAAAAAG3AAAAcAAAAP7/////X7M/OJ6tRYPjyT8AAAA/vgIAAAAAAAABuAAAAHAAAAD+/////x+0P0yhZbjJFMo/AAAAP74CAAAAAAAAAbkAAABwAAAAAAAAAABgtD9ipB0rEEbKPwAAAD/OAgAAAAAAAAG6AAAAcAAAAAAAAAAAoLQ/YqQdKxBGyj8AAAA/3gIAAAAAAAABuwAAAHAAAAAAAAAAAGC1P3an1Z1Wd8o/AAAAPxwDAAAAAAAAAbwAAABwAAAAAAAAAABgtj+Kqo0QnajKPwAAAD8cAwAAAAAAAAG9AAAAcAAAAP7/////n7k/oK1Fg+PZyj8AAAA/LAMAAAAAAAABvgAAAHAAAAAAAAAAAKC7P7Sw/fUpC8s/AAAAPzsDAAAAAAAAAb8AAABwAAAAAAAAAADgvT+0sP31KQvLPwAAAD87AwAAAAAAAAHAAAAAcAAAAAAAAAAAEME/tLD99SkLyz8AAAA/WgMAAAAAAAABwQAAAHAAAAAAAAAAABDCP7Sw/fUpC8s/AAAAP1oDAAAAAAAAAcIAAABwAAAAAAAAAADwwz+0sP31KQvLPwAAAD9qAwAAAAAAAAHDAAAAcAAAAAAAAAAAMMU/tLD99SkLyz8AAAA/iQMAAAAAAAABxAAAAHAAAAAAAAAAADDGP2KkHSsQRso/AAAAP9cDAAAAAAAAAcUAAABwAAAAAAAAAACQxj/8lIXtr0/JPwAAAD/2AwAAAAAAAAHGAAAAcAAAAP7/////z8Y/qoilIpaKyD8AAAA/BgQAAAAAAAABxwAAAHAAAAD+/////8/GP5SF7a9PWcg/AAAAPxYEAAAAAAAAAcgAAABwAAAA/v/////Pxj9EeQ3lNZTHPwAAAD8WBAAAAAAAAAHJAAAAcAAAAP7/////z8Y/BnDljGIAxz8AAAA/JQQAAAAAAAABygAAAHAAAAD+/////8/GP+BpdafVncY/AAAAPyUEAAAAAAAAAcsAAABwAAAA/v////+vxj9OVG2E6ETFPwAAAD9UBAAAAAAAAAHMAAAAcAAAAP7/////r8Y/KE79nlvixD8AAAA/ZAQAAAAAAAABzQAAAHAAAAAAAAAAAHDGP8A+ZWH768M/AAAAP3MEAAAAAAAAAc4AAABwAAAAAAAAAABQxj9wMoWW4SbDPwAAAD+DBAAAAAAAAAHPAAAAcAAAAAAAAAAAMMY/RiwVsVTEwj8AAAA/kgQAAAAAAAAB0AAAAHAAAAD+/////w/GP/YfNeY6/8E/AAAAP6IEAAAAAAAAAdEAAABwAAAA/v/////vxT+4Fg2OZ2vBPwAAAD+yBAAAAAAAAAHSAAAAcAAAAAAAAAAA0MU/jhCdqNoIwT8AAAA/wQQAAAAAAAAB0wAAAHAAAAAAAAAAALDFP1IHdVAHdcA/AAAAP9EEAAAAAAAAAdQAAABwAAAAAAAAAACQxT8oAQVrehLAPwAAAD/gBAAAAAAAAAHVAAAAcAAAAAAAAAAAUMU/1O+5JU79vj8AAAA/4AQAAAAAAAAB1gAAAHAAAAAAAAAAABDFP1zdaXWn1b0/AAAAP/AEAAAAAAAAAdcAAABwAAAAAAAAAADwxD/gyhnFAK68PwAAAD8ABQAAAAAAAAHYAAAAcAAAAAAAAAAAkMQ/aLjJFFqGuz8AAAA/AAUAAAAAAAAB2QAAAHAAAAAAAAAAADDEP8SfCX8m/Lk/AAAAPwAFAAAAAAAAAdoAAABwAAAAAAAAAADQwz/4gNkDZg+4PwAAAD8PBQAAAAAAAAHbAAAAcAAAAAAAAAAAcMI/OD0JKFjTsz8AAAA/HwUAAAAAAAAB3AAAAHAAAAAAAAAAADDCP+gwKV0+DrM/AAAAPy4FAAAAAAAAAd0AAABwAAAAAAAAAABQwT/IBRkXZFywPwAAAD8+BQAAAAAAAAHeAAAAcAAAAAAAAAAAEME/8PJxmJQurz8AAAA/TgUAAAAAAAAB3wAAAHAAAAAAAAAAANDAP5jmkc16aa4/AAAAP10FAAAAAAAAAeAAAABwAAAAAAAAAACwwD+Y5pHNemmuPwAAAD+MBQAAAAAAAAHhAAAAcAAAAAAAAAAAMMA/mOaRzXpprj8AAAA/jAUAAAAAAAAB4gAAAHAAAAAAAAAAAGC/P5jmkc16aa4/AAAAP5wFAAAAAAAAAeMAAABwAAAA/v////9fvT+Y5pHNemmuPwAAAD+rBQAAAAAAAAHkAAAAcAAAAAAAAAAA4Lk/mOaRzXpprj8AAAA/uwUAAAAAAAAB5QAAAHAAAAAAAAAAACC5P5jmkc16aa4/AAAAP8oFAAAAAAAAAeYAAABwAAAA/v/////fuD/w8nGYlC6vPwAAAD/qBQAAAAAAAAHnAAAAcAAAAAAAAAAA4Lc/QP9RY67zrz8AAAA/CQYAAAAAAAAB6AAAAHAAAAAAAAAAAKC3P8gFGRdkXLA/AAAAPwkGAAAAAAAAAekAAABwAAAAAAAAAADgtj/IBRkXZFywPwAAAD8YBgAAAAAAAAHqAAAAcAAAAAAAAAAAYLY/yAUZF2RcsD8AAAA/KAYAAAAAAAAB6wAAAHAAAAAAAAAAACC2P8gFGRdkXLA/AAAAPzgGAAAAAAAAAewAAABwAAAA/v////9H3j8AKAEFa3piPwAAAD8AAAAAAAAAAAHtAAAAcAAAAAAAAAAAyN0/ACgBBWt6Yj8AAAA/nAAAAAAAAAAB7gAAAHAAAAAAAAAAADjdPwAoAQVremI/AAAAP6sAAAAAAAAAAe8AAABwAAAA/v/////33D8AKAEFa3piPwAAAD+rAAAAAAAAAAHwAAAAcAAAAAAAAAAAWNw/ACgBBWt6Yj8AAAA/yQAAAAAAAAAB8QAAAHAAAAAAAAAAABjcPwAoAQVremI/AAAAP9kAAAAAAAAAAfIAAABwAAAAAAAAAAA42z8QD0FvN/CAPwAAAD/4AAAAAAAAAAHzAAAAcAAAAAAAAAAAONs/INRBHdRBjT8AAAA/hAEAAAAAAAAB9AAAAHAAAAAAAAAAADjbP2AbITpRtZE/AAAAP4QBAAAAAAAAAfUAAABwAAAAAAAAAAA42z/gfSGRH96XPwAAAD+UAQAAAAAAAAH2AAAAcAAAAAAAAAAAONs/MK+hvIbymj8AAAA/owEAAAAAAAAB9wAAAHAAAAAAAAAAADjbP3DgIejtBp4/AAAAP6MBAAAAAAAAAfgAAABwAAAAAAAAAAA42z/gCNGJqo2gPwAAAD+zAQAAAAAAAAH5AAAAcAAAAAAAAAAAONs/MBWxVMRSoT8AAAA/swEAAAAAAAAB+gAAAHAAAAAAAAAAADjbP4AhkR/eF6I/AAAAP8MBAAAAAAAAAfsAAABwAAAAAAAAAAA42z/QLXHq99yiPwAAAD/SAQAAAAAAAAH8AAAAcAAAAAAAAAAASNs/cGvR4Hi2pj8AAAA/EQIAAAAAAAAB/QAAAHAAAAAAAAAAAHjbPwCpMdf5j6o/AAAAPyACAAAAAAAAAf4AAABwAAAAAAAAAAB42z9QtRGiE1WrPwAAAD8wAgAAAAAAAAH/AAAAcAAAAAAAAAAAiNs/+M3RN0ffrD8AAAA/MAIAAAAAAAABAAEAAHAAAAAAAAAAAJjbP0jasQJhpK0/AAAAP18CAAAAAAAAAQEBAABwAAAAAAAAAAAo3D/wC4n88L6wPwAAAD+tAgAAAAAAAAECAQAAcAAAAAAAAAAAONw/8AuJ/PC+sD8AAAA/vAIAAAAAAAABAwEAAHAAAAAAAAAAAHjcP0QYaccKhLE/AAAAP8wCAAAAAAAAAQQBAABwAAAAAAAAAACI3D9EGGnHCoSxPwAAAD/bAgAAAAAAAAEFAQAAcAAAAP7/////l9w/RBhpxwqEsT8AAAA/6wIAAAAAAAABBgEAAHAAAAAAAAAAAFjdP0QYaccKhLE/AAAAP5cDAAAAAAAAAQcBAABwAAAAAAAAAACI3T9EGGnHCoSxPwAAAD+XAwAAAAAAAAEIAQAAcAAAAAAAAAAA6N0/RBhpxwqEsT8AAAA/pgMAAAAAAAABCQEAAHAAAAAAAAAAAAjeP0QYaccKhLE/AAAAP6YDAAAAAAAAAQoBAABwAAAAAAAAAAAY3j9EGGnHCoSxPwAAAD+2AwAAAAAAAAELAQAAcAAAAP7/////J94/RBhpxwqEsT8AAAA/EwQAAAAAAAABDAEAAHAAAAAAAAAAAKjeP0D/UWOu868/AAAAP0IEAAAAAAAAAQ0BAABwAAAAAAAAAADI3j/w8nGYlC6vPwAAAD9CBAAAAAAAAAEOAQAAcAAAAP7/////594/SNqxAmGkrT8AAAA/UgQAAAAAAAABDwEAAHAAAAD+/////wffP7CcUQzgyqk/AAAAP2EEAAAAAAAAARABAABwAAAA/v////8X3z9gkHFBxgWpPwAAAD9hBAAAAAAAAAERAQAAcAAAAAAAAAAAKN8/GF/xFV/xpT8AAAA/gQQAAAAAAAABEgEAAHAAAAAAAAAAACjfP8hSEUtFLKU/AAAAP5AEAAAAAAAAARMBAABwAAAAAAAAAAAo3z94RjGAK2ekPwAAAD+gBAAAAAAAAAEUAQAAcAAAAAAAAAAAKN8/0C1x6vfcoj8AAAA/rwQAAAAAAAABFQEAAHAAAAAAAAAAACjfP4AhkR/eF6I/AAAAP68EAAAAAAAAARYBAABwAAAAAAAAAAAo3z8wFbFUxFKhPwAAAD+/BAAAAAAAAAEXAQAAcAAAAAAAAAAAKN8/cOAh6O0Gnj8AAAA/yQQAAAAAAAABGAEAAHAAAAAAAAAAACjfP9DHYVK6fJw/AAAAP9gEAAAAAAAAARkBAABwAAAAAAAAAAAo3z8wr6G8hvKaPwAAAD/YBAAAAAAAAAEaAQAAcAAAAAAAAAAAKN8/kJbhJlNomT8AAAA/9wQAAAAAAAABGwEAAHAAAAD+/////xffP5CW4SZTaJk/AAAAP/cEAAAAAAAAARwBAABwAAAA/v////8H3z+QluEmU2iZPwAAAD8XBQAAAAAAAAEdAQAAcAAAAP7/////B98/UGVh++tTlj8AAAA/JgUAAAAAAAABHgEAAHAAAAD+//////feP6BMoWW4yZQ/AAAAPzYFAAAAAAAAAR8BAABwAAAA/v/////n3j+gTKFluMmUPwAAAD9FBQAAAAAAAAEgAQAAcAAAAAAAAAAA2N4/oEyhZbjJlD8AAAA/kwUAAAAAAAABIQEAAHAAAAAAAAAAAMjeP2AbITpRtZE/AAAAP5MFAAAAAAAAASIBAABwAAAAAAAAAACY3j+QcUHGBRmHPwAAAD+zBQAAAAAAAAEjAQAAcAAAAAAAAAAAiN4/YEDBmp4EhD8AAAA/wgUAAAAAAAABJAEAAHAAAAAAAAAAAIjePxAPQW838IA/AAAAP8IFAAAAAAAAASUBAABwAAAAAAAAAACI3j+Au4GHoLd7PwAAAD/SBQAAAAAAAAEmAQAAcAAAAAAAAAAAaN4/AFmBMNKOdT8AAAA/4QUAAAAAAAABJwEAAHAAAAAAAAAAAGjePwDtAbMHzG4/AAAAP/EFAAAAAAAAASgBAABwAAAA/v////9X3j8AKAEFa3piPwAAAD8BBgAAAAAAAAEpAQAAcAAAAAAAAAAAONs/4KLB8Wwtij8AAAA/AAAAAAAAAAABKgEAAHAAAAAAAAAAAIjaP+CiwfFsLYo/AAAAP6wAAAAAAAAAASsBAABwAAAAAAAAAABY2j/gosHxbC2KPwAAAD+7AAAAAAAAAAEsAQAAcAAAAAAAAAAA2Nk/4KLB8Wwtij8AAAA/ywAAAAAAAAABLQEAAHAAAAAAAAAAALjZP+CiwfFsLYo/AAAAP9oAAAAAAAAAAS4BAABwAAAAAAAAAACo2T/gosHxbC2KPwAAAD/qAAAAAAAAAAEvAQAAcAAAAAAAAAAAiNk/4KLB8Wwtij8AAAA/GQEAAAAAAAABMAEAAHAAAAAAAAAAABjZP+CiwfFsLYo/AAAAPygBAAAAAAAAATEBAABwAAAAAAAAAADo2D/gosHxbC2KPwAAAD8oAQAAAAAAAAEyAQAAcAAAAAAAAAAASNg/4KLB8Wwtij8AAAA/OAEAAAAAAAABMwEAAHAAAAAAAAAAANjXP+CiwfFsLYo/AAAAP0gBAAAAAAAAATQBAABwAAAAAAAAAACI1z/gosHxbC2KPwAAAD9IAQAAAAAAAAE1AQAAcAAAAP//////99Y/4KLB8Wwtij8AAAA/ZwEAAAAAAAABNgEAAHAAAAD//////7fWP+CiwfFsLYo/AAAAP3YBAAAAAAAAATcBAABwAAAA//////+n1j/gosHxbC2KPwAAAD+GAQAAAAAAAAE4AQAAcAAAAP//////N9Y/4KLB8Wwtij8AAAA/swEAAAAAAAABOQEAAHAAAAAAAAAAAAjWP+CiwfFsLYo/AAAAP8MBAAAAAAAAAToBAABwAAAAAAAAAAA41T/gosHxbC2KPwAAAD/SAQAAAAAAAAE7AQAAcAAAAP//////B9U/4KLB8Wwtij8AAAA/4gEAAAAAAAABPAEAAHAAAAD//////8fUP+CiwfFsLYo/AAAAP+IBAAAAAAAAAT0BAABwAAAAAAAAAACI1D/gosHxbC2KPwAAAD/xAQAAAAAAAAE+AQAAcAAAAAAAAAAAeNQ/4KLB8Wwtij8AAAA/AQIAAAAAAAABPwEAAHAAAAAAAAAAAGjUP+CiwfFsLYo/AAAAPwECAAAAAAAAAUABAABwAAAAAAAAAAAI1D/gosHxbC2KPwAAAD9uAgAAAAAAAAFBAQAAcAAAAP//////99M/4KLB8Wwtij8AAAA/fgIAAAAAAAABQgEAAHAAAAD//////4fTP+CiwfFsLYo/AAAAP40CAAAAAAAAAUMBAABwAAAAAAAAAABY0z/gosHxbC2KPwAAAD+dAgAAAAAAAAFEAQAAcAAAAP//////N9M/4KLB8Wwtij8AAAA/nQIAAAAAAAABRQEAAHAAAAAAAAAAANjSP2BAwZqeBIQ/AAAAP60CAAAAAAAAAUYBAABwAAAA//////+30j8QD0FvN/CAPwAAAD+tAgAAAAAAAAFHAQAAcAAAAAAAAAAAeNI/EA9BbzfwgD8AAAA/vAIAAAAAAAABSAEAAHAAAAAAAAAAALjRPwBZgTDSjnU/AAAAP8wCAAAAAAAAAUkBAABwAAAA//////+X0T8AWYEw0o51PwAAAD/bAgAAAAAAAAFKAQAAcAAAAAAAAAAAeNE/AFmBMNKOdT8AAAA/6wIAAAAAAAABSwEAAHAAAAAAAAAAAGjRPwBZgTDSjnU/AAAAP+sCAAAAAAAAAUwBAABwAAAAAAAAAABY0T8AWYEw0o51PwAAAD/7AgAAAAAAAAFNAQAAcAAAAP//////x9A/AFmBMNKOdT8AAAA/GgMAAAAAAAABTgEAAHAAAAD//////2fQP4C7gYegt3s/AAAAPykDAAAAAAAAAU8BAABwAAAAAAAAAAA40D+Au4GHoLd7PwAAAD85AwAAAAAAAAFQAQAAcAAAAAAAAAAAKNA/gLuBh6C3ez8AAAA/OQMAAAAAAAABUQEAAHAAAAAAAAAAAPDOPxAPQW838IA/AAAAP3cDAAAAAAAAAVIBAABwAAAAAAAAAAAQzj9gQMGangSEPwAAAD+HAwAAAAAAAAFTAQAAcAAAAAAAAAAAcM0/kHFBxgUZhz8AAAA/lwMAAAAAAAABVAEAAHAAAAAAAAAAAJDMP5BxQcYFGYc/AAAAP5cDAAAAAAAAAVUBAABwAAAAAAAAAADQyj/gosHxbC2KPwAAAD/DAwAAAAAAAAFWAQAAcAAAAAAAAAAA8Mo/4KLB8Wwtij8AAAA/IAQAAAAAAAABVwEAAHAAAAAAAAAAADDLP2BAwZqeBIQ/AAAAPzAEAAAAAAAAAVgBAABwAAAA/v////9Pyz8QD0FvN/CAPwAAAD9ABAAAAAAAAAFZAQAAcAAAAP7/////b8s/EA9BbzfwgD8AAAA/TwQAAAAAAAABWgEAAHAAAAD+/////2/LP4C7gYegt3s/AAAAP18EAAAAAAAAAVsBAABwAAAA/v////9vyz8AWYEw0o51PwAAAD9uBAAAAAAAAAFcAQAAcAAAAP7/////j8o/INRBHdRBjT8AAAA/AAAAAAAAAAABXQEAAHAAAAD+/////6/KPyDUQR3UQY0/AAAAP30AAAAAAAAAAV4BAABwAAAAAAAAAAAQyz/AAmGkHSuQPwAAAD+NAAAAAAAAAAFfAQAAcAAAAP7/////b8s/UGVh++tTlj8AAAA/vAAAAAAAAAABYAEAAHAAAAAAAAAAALDLPzCvobyG8po/AAAAP9sAAAAAAAAAAWEBAABwAAAAAAAAAADwyz/Qx2FSunycPwAAAD/qAAAAAAAAAAFiAQAAcAAAAP7/////D8w/cOAh6O0Gnj8AAAA/6gAAAAAAAAABYwEAAHAAAAD+/////y/MP3DgIejtBp4/AAAAP/oAAAAAAAAAAWQBAABwAAAAAAAAAADE4T+IoLcbeAjaPwAAAD8AAAAAAAAAAAFlAQAAcAAAAP//////y+E/iKC3G3gI2j8AAAA/lQAAAAAAAAABZgEAAHAAAAD//////9PhP4igtxt4CNo/AAAAP6UAAAAAAAAAAWcBAABwAAAA///////b4T+IoLcbeAjaPwAAAD/EAAAAAAAAAAFoAQAAcAAAAP//////4+E/iKC3G3gI2j8AAAA/xAAAAAAAAAABaQEAAHAAAAAAAAAAAOzhP4igtxt4CNo/AAAAP9QAAAAAAAAAAWoBAABwAAAAAAAAAAD04T+IoLcbeAjaPwAAAD/jAAAAAAAAAAFrAQAAcAAAAAAAAAAA/OE/iKC3G3gI2j8AAAA/8wAAAAAAAAABbAEAAHAAAAAAAAAAAATiP4igtxt4CNo/AAAAP58BAAAAAAAAAW0BAABwAAAAAAAAAAAU4j+IoLcbeAjaPwAAAD+uAQAAAAAAAAFuAQAAcAAAAP//////O+I/iKC3G3gI2j8AAAA/zQEAAAAAAAABbwEAAHAAAAD//////0PiP4igtxt4CNo/AAAAP80BAAAAAAAAAXABAABwAAAA//////9L4j+IoLcbeAjaPwAAAD/dAQAAAAAAAAFxAQAAcAAAAAAAAAAAVOI/iKC3G3gI2j8AAAA/3QEAAAAAAAABcgEAAHAAAAAAAAAAAFziP4igtxt4CNo/AAAAP/wBAAAAAAAAAXMBAABwAAAAAAAAAABk4j+IoLcbeAjaPwAAAD87AgAAAAAAAAF0AQAAcAAAAAAAAAAAbOI/iKC3G3gI2j8AAAA/OwIAAAAAAAABdQEAAHAAAAAAAAAAAITiP4igtxt4CNo/AAAAP0oCAAAAAAAAAXYBAABwAAAA//////+T4j+IoLcbeAjaPwAAAD9aAgAAAAAAAAF3AQAAcAAAAP//////o+I/iKC3G3gI2j8AAAA/WgIAAAAAAAABeAEAAHAAAAAAAAAAANTiP4igtxt4CNo/AAAAP2kCAAAAAAAAAXkBAABwAAAAAAAAAADk4j+IoLcbeAjaPwAAAD9pAgAAAAAAAAF6AQAAcAAAAP//////E+M/iKC3G3gI2j8AAAA/eQIAAAAAAAABewEAAHAAAAAAAAAAACzjP4igtxt4CNo/AAAAP5gCAAAAAAAAAXwBAABwAAAAAAAAAAA04z+IoLcbeAjaPwAAAD80AwAAAAAAAAF9AQAAcAAAAAAAAAAAPOM/iKC3G3gI2j8AAAA/NAMAAAAAAAABfgEAAHAAAAAAAAAAAETjP4igtxt4CNo/AAAAP2MDAAAAAAAAAX8BAABwAAAAAAAAAABM4z+IoLcbeAjaPwAAAD+CAwAAAAAAAAGAAQAAcAAAAAAAAAAAVOM/iKC3G3gI2j8AAAA/kgMAAAAAAAABgQEAAHAAAAD//////1vjP4igtxt4CNo/AAAAP6EDAAAAAAAAAYIBAABwAAAA//////9r4z8SohNVGyHaPwAAAD+xAwAAAAAAAAGDAQAAcAAAAAAAAAAAhOM/EqITVRsh2j8AAAA/0AMAAAAAAAABhAEAAHAAAAAAAAAAAJTjP5yjb46+Odo/AAAAP+ADAAAAAAAAAYUBAABwAAAAAAAAAAAwxD8HHoLebuDhPwAAAD8AAAAAAAAAAAGGAQAAcAAAAP7/////T8Q/Bx6C3m7g4T8AAAA/UQEAAAAAAAABhwEAAHAAAAAAAAAAAJDEPwcegt5u4OE/AAAAP4ABAAAAAAAAAYgBAABwAAAAAAAAAADwxD8HHoLebuDhPwAAAD+QAQAAAAAAAAGJAQAAcAAAAAAAAAAAsMU/Bx6C3m7g4T8AAAA/nwEAAAAAAAABigEAAHAAAAAAAAAAADDGPwcegt5u4OE/AAAAP68BAAAAAAAAAYsBAABwAAAAAAAAAABwxj8HHoLebuDhPwAAAD+/AQAAAAAAAAGMAQAAcAAAAAAAAAAAkMY/Bx6C3m7g4T8AAAA/zgEAAAAAAAABjQEAAHAAAAAAAAAAAPDGPwcegt5u4OE/AAAAP6kCAAAAAAAAAY4BAABwAAAAAAAAAAAwxz8HHoLebuDhPwAAAD+pAgAAAAAAAAGPAQAAcAAAAP7/////b8c/Bx6C3m7g4T8AAAA/uAIAAAAAAAABkAEAAHAAAAD+/////y/IPwcegt5u4OE/AAAAP8gCAAAAAAAAAZEBAABwAAAAAAAAAACwyD8HHoLebuDhPwAAAD/XAgAAAAAAAAGSAQAAcAAAAP7/////D8k/Bx6C3m7g4T8AAAA/5wIAAAAAAAABkwEAAHAAAAAAAAAAAJDJPwcegt5u4OE/AAAAP/8DAAAAAAAAAZQBAABwAAAAAAAAAACwyT8HHoLebuDhPwAAAD//AwAAAAAAAAGVAQAAcAAAAP7/////78k/Bx6C3m7g4T8AAAA/DwQAAAAAAAABlgEAAHAAAAAAAAAAABDKPwcegt5u4OE/AAAAPx8EAAAAAAAAAZcBAABwAAAAAAAAAAAwyj8HHoLebuDhPwAAAD8+BAAAAAAAAAGYAQAAcAAAAAAAAAAAcMo/Bx6C3m7g4T8AAAA/TQQAAAAAAAABmQEAAHAAAAD+/////6/KPwcegt5u4OE/AAAAP6sEAAAAAAAAAZoBAABwAAAAAAAAAADQyj8HHoLebuDhPwAAAD/aBAAAAAAAAAGbAQAAcAAAAAAAAAAAMMs/Bx6C3m7g4T8AAAA/GAUAAAAAAAABnAEAAHAAAAD+/////0/LPwcegt5u4OE/AAAAPygFAAAAAAAAAZ0BAABwAAAA/v////9vyz8HHoLebuDhPwAAAD+VBQAAAAAAAAGeAQAAcAAAAAAAAAAAkMs/Bx6C3m7g4T8AAAA/0wUAAAAAAAABnwEAAHAAAAAAAAAAALDLPwcegt5u4OE/AAAAPxIGAAAAAAAAAaABAABwAAAAAAAAAADQyz8HHoLebuDhPwAAAD/kBgAAAAAAAAGhAQAAcAAAAAAAAAAA8Ms/Bx6C3m7g4T8AAAA/9AYAAAAAAAABogEAAHAAAAD+/////w/MPwcegt5u4OE/AAAAP1IHAAAAAAAAAaMBAABwAAAA/v////8PzD/MHjB7wOzhPwAAAD9SBwAAAAAAAAGkAQAAcAAAAP7/////L8w/zB4we8Ds4T8AAAA/YQcAAAAAAAABpQEAAHAAAAD+/////0/MP5Ef3hcS+eE/AAAAP3EHAAAAAAAAAaYBAABwAAAA/v////9PzD/MHjB7wOzhPwAAAD/eCQAAAAAAAAGnAQAAcAAAAP7/////T8w/Bx6C3m7g4T8AAAA/7QkAAAAAAAABqAEAAHAAAAAAAAAAADjQP30cJqXLx+E/AAAAPwAAAAAAAAAAAakBAABwAAAAAAAAAABI0D99HCaly8fhPwAAAD94AQAAAAAAAAGqAQAAcAAAAP//////Z9A/fRwmpcvH4T8AAAA/iAEAAAAAAAABqwEAAHAAAAAAAAAAAIjQP30cJqXLx+E/AAAAP5gBAAAAAAAAAawBAABwAAAAAAAAAAC40D99HCaly8fhPwAAAD+3AQAAAAAAAAGtAQAAcAAAAP//////19A/fRwmpcvH4T8AAAA/1gEAAAAAAAABrgEAAHAAAAAAAAAAAOjQP30cJqXLx+E/AAAAP+YBAAAAAAAAAa8BAABwAAAAAAAAAAD40D99HCaly8fhPwAAAD8FAgAAAAAAAAGwAQAAcAAAAAAAAAAAGNE/fRwmpcvH4T8AAAA/FAIAAAAAAAABsQEAAHAAAAD//////zfRP30cJqXLx+E/AAAAPyQCAAAAAAAAAbIBAABwAAAAAAAAAADI0T99HCaly8fhPwAAAD+hAgAAAAAAAAGzAQAAcAAAAAAAAAAASNI/fRwmpcvH4T8AAAA/wAIAAAAAAAABtAEAAHAAAAD//////1fSP30cJqXLx+E/AAAAP9ACAAAAAAAAAbUBAABwAAAAAAAAAACY0j9CHdRBHdThPwAAAD+AAwAAAAAAAAG2AQAAcAAAAAAAAAAAWNM/Bx6C3m7g4T8AAAA/nwMAAAAAAAABtwEAAHAAAAD//////4fTPwcegt5u4OE/AAAAP58DAAAAAAAAAbgBAABwAAAAAAAAAAAI1D8HHoLebuDhPwAAAD+/AwAAAAAAAAG5AQAAcAAAAP//////R9Q/zB4we8Ds4T8AAAA/vwMAAAAAAAABugEAAHAAAAD//////7fUP8weMHvA7OE/AAAAP94DAAAAAAAAAbsBAABwAAAA//////8n1T/MHjB7wOzhPwAAAD+ZBAAAAAAAAAG8AQAAcAAAAAAAAAAAWNU/zB4we8Ds4T8AAAA/qQQAAAAAAAABvQEAAHAAAAAAAAAAAGjVP8weMHvA7OE/AAAAP6kEAAAAAAAAAb4BAABwAAAA//////+H1T/MHjB7wOzhPwAAAD+4BAAAAAAAAAG/AQAAcAAAAAAAAAAAmNU/zB4we8Ds4T8AAAA/yAQAAAAAAAABwAEAAHAAAAAAAAAAALjVP8weMHvA7OE/AAAAP1kFAAAAAAAAAcEBAABwAAAAAAAAAADI1T/MHjB7wOzhPwAAAD94BQAAAAAAAAHCAQAAcAAAAP//////19U/zB4we8Ds4T8AAAA/eAUAAAAAAAABwwEAAHAAAAD//////+fVP8weMHvA7OE/AAAAP5gFAAAAAAAAAcQBAABwAAAAAAAAAAD41T/MHjB7wOzhPwAAAD/WBQAAAAAAAAHFAQAAcAAAAAAAAAAACNY/zB4we8Ds4T8AAAA/QwYAAAAAAAABxgEAAHAAAAAAAAAAACjWP8weMHvA7OE/AAAAP6EGAAAAAAAAAccBAABwAAAA//////9H1j/MHjB7wOzhPwAAAD+wBgAAAAAAAAHIAQAAcAAAAP//////V9Y/zB4we8Ds4T8AAAA/wAYAAAAAAAAByQEAAHAAAAAAAAAAAMjWP/Iaymsor+E/AAAAPwAAAAAAAAAAAcoBAABwAAAAAAAAAADI1j99HCaly8fhPwAAAD/qAAAAAAAAAAHLAQAAcAAAAAAAAAAAyNY/Bx6C3m7g4T8AAAA/+gAAAAAAAAABzAEAAHAAAAAAAAAAAMjWP8weMHvA7OE/AAAAP/oAAAAAAAAAAc0BAABwAAAAAAAAAADY1j9XIIy0YwXiPwAAAD8JAQAAAAAAAAHOAQAAcAAAAAAAAAAA2NY/aiNEJ6o24j8AAAA/KQEAAAAAAAABzwEAAHAAAAAAAAAAANjWPy8k8sP7QuI/AAAAPzgBAAAAAAAAAdABAABwAAAAAAAAAADY1j/0JKBgTU/iPwAAAD9IAQAAAAAAAAHRAQAAcAAAAAAAAAAA2NY/uiVO/Z5b4j8AAAA/VwEAAAAAAAAB0gEAAHAAAAAAAAAAANjWP84oBnDljOI/AAAAP4YBAAAAAAAAAdMBAABwAAAAAAAAAADY1j/jK77iK77iPwAAAD+WAQAAAAAAAAHUAQAAcAAAAAAAAAAA6NY/bS0aHM/W4j8AAAA/lgEAAAAAAAAB1QEAAHAAAAAAAAAAAOjWPzMuyLgg4+I/AAAAP6UBAAAAAAAAAdYBAABwAAAAAAAAAADo1j+BMNKOFQjjPwAAAD/UAQAAAAAAAAHXAQAAcAAAAAAAAAAA6NY/RjGAK2cU4z8AAAA/5AEAAAAAAAAB2AEAAHAAAAAAAAAAAOjWP9Ay3GQKLeM/AAAAP/MBAAAAAAAAAdkBAABwAAAA///////31j/QMtxkCi3jPwAAAD8DAgAAAAAAAAHaAQAAcAAAAP//////B9c/5TWU11Be4z8AAAA/EwIAAAAAAAAB2wEAAHAAAAD//////wfXP3A38BD0duM/AAAAPyICAAAAAAAAAdwBAABwAAAA//////8X1z81OJ6tRYPjPwAAAD8yAgAAAAAAAAHdAQAAcAAAAAAAAAAAKNc/+jhMSpeP4z8AAAA/MgIAAAAAAAAB3gEAAHAAAAAAAAAAACjXP4Q6qIM6qOM/AAAAPzICAAAAAAAAAd8BAABwAAAAAAAAAAAo1z9IO1YgjLTjPwAAAD9RAgAAAAAAAAHgAQAAcAAAAAAAAAAAONc/SDtWIIy04z8AAAA/UQIAAAAAAAAB4QEAAHAAAAAAAAAAADjXPw08BL3dwOM/AAAAP3ACAAAAAAAAAeIBAABwAAAAAAAAAACI1z+YPWD2gNnjPwAAAD++AgAAAAAAAAHjAQAAcAAAAAAAAAAAqNc/mD1g9oDZ4z8AAAA/3QIAAAAAAAAB5AEAAHAAAAAAAAAAALjXP5g9YPaA2eM/AAAAP/0CAAAAAAAAAeUBAABwAAAAAAAAAADY1z+YPWD2gNnjPwAAAD8MAwAAAAAAAAHmAQAAcAAAAP7/////59c/mD1g9oDZ4z8AAAA/SwMAAAAAAAAB5wEAAHAAAAAAAAAAAAjYP5g9YPaA2eM/AAAAP2oDAAAAAAAAAegBAABwAAAAAAAAAAAY2D+YPWD2gNnjPwAAAD95AwAAAAAAAAHpAQAAcAAAAAAAAAAAKNg/mD1g9oDZ4z8AAAA/xwMAAAAAAAAB6gEAAHAAAAAAAAAAADjYP5g9YPaA2eM/AAAAP+cDAAAAAAAAAesBAABwAAAAAAAAAABI2D+YPWD2gNnjPwAAAD/2AwAAAAAAAAHsAQAAcAAAAAAAAAAAWNg/mD1g9oDZ4z8AAAA/FQQAAAAAAAAB7QEAAHAAAAAAAAAAAGjYP5g9YPaA2eM/AAAAPzUEAAAAAAAAAe4BAABwAAAAAAAAAAB42D+YPWD2gNnjPwAAAD9UBAAAAAAAAAHvAQAAcAAAAAAAAAAAiNg/mD1g9oDZ4z8AAAA/cwQAAAAAAAAB8AEAAHAAAAAAAAAAAJjYP5g9YPaA2eM/AAAAP4MEAAAAAAAAAfEBAABwAAAAAAAAAAC42D+YPWD2gNnjPwAAAD+xBAAAAAAAAAHyAQAAcAAAAAAAAAAAyNg/XT4Ok9Ll4z8AAAA/wQQAAAAAAAAB8wEAAHAAAAAAAAAAANjYP10+DpPS5eM/AAAAP9EEAAAAAAAAAfQBAABwAAAAAAAAAADo2D9dPg6T0uXjPwAAAD/gBAAAAAAAAAH1AQAAcAAAAAAAAAAA+Ng/XT4Ok9Ll4z8AAAA/8AQAAAAAAAAB9gEAAHAAAAAAAAAAAAjZP10+DpPS5eM/AAAAP9EFAAAAAAAAAfcBAABwAAAAAAAAAAAY2T9dPg6T0uXjPwAAAD9OBgAAAAAAAAH4AQAAcAAAAAAAAAAAqNg/cDfwEPR24z8AAAA/AAAAAAAAAAAB+QEAAHAAAAAAAAAAAKjYP/o4TEqXj+M/AAAAP+oAAAAAAAAAAfoBAABwAAAAAAAAAAC42D/6OExKl4/jPwAAAD8KAQAAAAAAAAH7AQAAcAAAAAAAAAAAuNg/SDtWIIy04z8AAAA/WAEAAAAAAAAB/AEAAHAAAAAAAAAAAMjYPw08BL3dwOM/AAAAP2cBAAAAAAAAAf0BAABwAAAAAAAAAADY2D/SPLJZL83jPwAAAD+GAQAAAAAAAAH+AQAAcAAAAAAAAAAA+Ng/mD1g9oDZ4z8AAAA/0gEAAAAAAAAB/wEAAHAAAAAAAAAAAAjZP10+DpPS5eM/AAAAP/EBAAAAAAAAAQACAABwAAAAAAAAAAAI2T8iP7wvJPLjPwAAAD8BAgAAAAAAAAEBAgAAcAAAAAAAAAAAGNk/Ij+8LyTy4z8AAAA/EAIAAAAAAAABAgIAAHAAAAAAAAAAACjZPyI/vC8k8uM/AAAAP50CAAAAAAAAAQMCAABwAAAAAAAAAAAo2T/nP2rMdf7jPwAAAD+sAgAAAAAAAAEEAgAAcAAAAAAAAAAAONk/5z9qzHX+4z8AAAA/ywIAAAAAAAABBQIAAHAAAAAAAAAAADjZP6xAGGnHCuQ/AAAAP/QDAAAAAAAAAQYCAABwAAAAAAAAAAA42T9yQcYFGRfkPwAAAD8UBAAAAAAAAAEHAgAAcAAAAAAAAAAAKNk/ckHGBRkX5D8AAAA/vwQAAAAAAAABCAIAAHAAAAAAAAAAAAjZP3JBxgUZF+Q/AAAAPw0FAAAAAAAAAQkCAABwAAAAAAAAAAD42D9yQcYFGRfkPwAAAD88BQAAAAAAAAEKAgAAcAAAAAAAAAAA2Ng/ckHGBRkX5D8AAAA/igUAAAAAAAABCwIAAHAAAAAAAAAAALjYP3JBxgUZF+Q/AAAAP5oFAAAAAAAAAQwCAABwAAAAAAAAAAB42D83QnSiaiPkPwAAAD+pBQAAAAAAAAENAgAAcAAAAAAAAAAAKNg//EIiP7wv5D8AAAA/qQUAAAAAAAABDgIAAHAAAAAAAAAAABjYP/xCIj+8L+Q/AAAAP7kFAAAAAAAAAQ8CAABwAAAAAAAAAABs5T+PbNZL88jmPwAAAD8AAAAAAAAAAAEQAgAAcAAAAAAAAAAAlOU/j2zWS/PI5j8AAAA/lAAAAAAAAAABEQIAAHAAAAD//////8vlP49s1kvzyOY/AAAAP6MAAAAAAAAAARICAABwAAAAAAAAAADs5T+PbNZL88jmPwAAAD+jAAAAAAAAAAETAgAAcAAAAP//////G+Y/j2zWS/PI5j8AAAA/swAAAAAAAAABFAIAAHAAAAAAAAAAALTmP49s1kvzyOY/AAAAP9IAAAAAAAAAARUCAABwAAAAAAAAAADU5j+PbNZL88jmPwAAAD/iAAAAAAAAAAEWAgAAcAAAAP//////4+Y/j2zWS/PI5j8AAAA/8QAAAAAAAAABFwIAAHAAAAD///////PmP49s1kvzyOY/AAAAPwEBAAAAAAAAARgCAABwAAAAAAAAAAAE5z+PbNZL88jmPwAAAD8BAQAAAAAAAAEZAgAAcAAAAAAAAAAANOc/j2zWS/PI5j8AAAA/EAEAAAAAAAABGgIAAHAAAAAAAAAAAITnP49s1kvzyOY/AAAAPyABAAAAAAAAARsCAABwAAAAAAAAAADc5z/JayivobzmPwAAAD8wAQAAAAAAAAEcAgAAcAAAAP//////C+g/BGt6ElCw5j8AAAA/MAEAAAAAAAABHQIAAHAAAAAAAAAAADToP0BqzHX+o+Y/AAAAPz8BAAAAAAAAAR4CAABwAAAA//////976D97aR7ZrJfmPwAAAD9PAQAAAAAAAAEfAgAAcAAAAAAAAAAAlOg/e2ke2ayX5j8AAAA/XgEAAAAAAAABIAIAAHAAAAAAAAAAAKzoP3tpHtmsl+Y/AAAAP14BAAAAAAAAASECAABwAAAA///////b6D97aR7ZrJfmPwAAAD9uAQAAAAAAAAEiAgAAcAAAAAAAAAAA/Og/e2ke2ayX5j8AAAA/jQEAAAAAAAABIwIAAHAAAAAAAAAAABTpP3tpHtmsl+Y/AAAAP50BAAAAAAAAASQCAABwAAAAAAAAAAAk6T97aR7ZrJfmPwAAAD+dAQAAAAAAAAElAgAAcAAAAP//////O+k/e2ke2ayX5j8AAAA/rAEAAAAAAAABJgIAAHAAAAAAAAAAAFTpP3tpHtmsl+Y/AAAAP7wBAAAAAAAAAScCAABwAAAAAAAAAABs6T97aR7ZrJfmPwAAAD+8AQAAAAAAAAEoAgAAcAAAAP//////o+k/e2ke2ayX5j8AAAA/zAEAAAAAAAABKQIAAHAAAAAAAAAAAMTpP7ZocDxbi+Y/AAAAP8wBAAAAAAAAASoCAABwAAAA///////z6T+2aHA8W4vmPwAAAD/bAQAAAAAAAAErAgAAcAAAAP//////E+o/tmhwPFuL5j8AAAA/6wEAAAAAAAABLAIAAHAAAAD//////2vqP7ZocDxbi+Y/AAAAP/oBAAAAAAAAAS0CAABwAAAA///////L6j+2aHA8W4vmPwAAAD/6AQAAAAAAAAEuAgAAcAAAAAAAAAAA5Oo/tmhwPFuL5j8AAAA/CgIAAAAAAAABLwIAAHAAAAD//////xvrP7ZocDxbi+Y/AAAAPxoCAAAAAAAAATACAABwAAAA//////9D6z+2aHA8W4vmPwAAAD8pAgAAAAAAAAExAgAAcAAAAAAAAAAAbOs/tmhwPFuL5j8AAAA/WwIAAAAAAAABMgIAAHAAAAD//////5PrP7ZocDxbi+Y/AAAAP2oCAAAAAAAAATMCAABwAAAAAAAAAACs6z+2aHA8W4vmPwAAAD9qAgAAAAAAAAE0AgAAcAAAAAAAAAAAtOs/tmhwPFuL5j8AAAA/egIAAAAAAAABNQIAAHAAAAAAAAAAAOTrP7ZocDxbi+Y/AAAAP4oCAAAAAAAAATYCAABwAAAAAAAAAADs6z+2aHA8W4vmPwAAAD+ZAgAAAAAAAAE3AgAAcAAAAAAAAAAA9Os/tmhwPFuL5j8AAAA/mQIAAAAAAAABOAIAAHAAAAAAAAAAAPzrP7ZocDxbi+Y/AAAAP6kCAAAAAAAAATkCAABwAAAAAAAAAAAU7D+2aHA8W4vmPwAAAD+4AgAAAAAAAAE6AgAAcAAAAAAAAAAAHOw/tmhwPFuL5j8AAAA/uAIAAAAAAAABOwIAAHAAAAAAAAAAACTsP7ZocDxbi+Y/AAAAP9gCAAAAAAAAATwCAABwAAAAAAAAAAA87D+2aHA8W4vmPwAAAD8WAwAAAAAAAAE9AgAAcAAAAAAAAAAATOw/tmhwPFuL5j8AAAA/JgMAAAAAAAABPgIAAHAAAAAAAAAAAHzsP7ZocDxbi+Y/AAAAPzUDAAAAAAAAAT8CAABwAAAAAAAAAACc7D+2aHA8W4vmPwAAAD81AwAAAAAAAAFAAgAAcAAAAAAAAAAAxOw/tmhwPFuL5j8AAAA/RQMAAAAAAAABQQIAAHAAAAAAAAAAABztP7ZocDxbi+Y/AAAAP1QDAAAAAAAAAUICAABwAAAAAAAAAAA87T+2aHA8W4vmPwAAAD9UAwAAAAAAAAFDAgAAcAAAAAAAAAAATO0/tmhwPFuL5j8AAAA/VAMAAAAAAAABRAIAAHAAAAAAAAAAAFTtP7ZocDxbi+Y/AAAAP3QDAAAAAAAAAUUCAABwAAAAAAAAAACE7T/xZ8KfCX/mPwAAAD8+BAAAAAAAAAFGAgAAcAAAAP7/////m+0/8WfCnwl/5j8AAAA/TgQAAAAAAAABRwIAAHAAAAAAAAAAADzuP/Fnwp8Jf+Y/AAAAP20EAAAAAAAAAUgCAABwAAAAAAAAAABc7j/xZ8KfCX/mPwAAAD99BAAAAAAAAAFJAgAAcAAAAAAAAAAAdO4/8WfCnwl/5j8AAAA/fQQAAAAAAAABSgIAAHAAAAAAAAAAAJzuP/Fnwp8Jf+Y/AAAAP4wEAAAAAAAAAUsCAABwAAAAAAAAAADM7j/xZ8KfCX/mPwAAAD9nBQAAAAAAAAFMAgAAcAAAAAAAAAAAfO8/8WfCnwl/5j8AAAA/lgUAAAAAAAABTQIAAHAAAAAAAAAAALTvP/Fnwp8Jf+Y/AAAAP6UFAAAAAAAAAU4CAABwAAAAAAAAAADs7z/xZ8KfCX/mPwAAAD+1BQAAAAAAAAFPAgAAcAAAAP7/////8+8/8WfCnwl/5j8AAAA/tQUAAAAAAAABUAIAAHAAAAAAAAAAAJTjP2ojRCeqNuI/AAAAPwAAAAAAAAAAAVECAABwAAAA//////9z4z9qI0QnqjbiPwAAAD/XAAAAAAAAAAFSAgAAcAAAAP//////a+M/aiNEJ6o24j8AAAA/5wAAAAAAAAABUwIAAHAAAAAAAAAAAFTjP2ojRCeqNuI/AAAAP+cAAAAAAAAAAVQCAABwAAAAAAAAAAA04z/0JKBgTU/iPwAAAD+yAQAAAAAAAAFVAgAAcAAAAP//////E+M/uiVO/Z5b4j8AAAA/wQEAAAAAAAABVgIAAHAAAAD//////wPjP38m/JnwZ+I/AAAAP9EBAAAAAAAAAVcCAABwAAAAAAAAAADs4j8JKFjTk4DiPwAAAD8vAgAAAAAAAAFYAgAAcAAAAAAAAAAA5OI/CShY05OA4j8AAAA/PgIAAAAAAAABWQIAAHAAAAAAAAAAALTiP1kqYqmIpeI/AAAAPz4CAAAAAAAAAVoCAABwAAAA//////+j4j8eKxBG2rHiPwAAAD9dAgAAAAAAAAFbAgAAcAAAAP//////k+I/4yu+4iu+4j8AAAA/bQIAAAAAAAABXAIAAHAAAAAAAAAAAIziP20tGhzP1uI/AAAAP30CAAAAAAAAAV0CAABwAAAAAAAAAACE4j8zLsi4IOPiPwAAAD+rAgAAAAAAAAFeAgAAcAAAAAAAAAAAhOI/9i52VXLv4j8AAAA/qwIAAAAAAAABXwIAAHAAAAAAAAAAAITiP4Ew0o4VCOM/AAAAP+ECAAAAAAAAAWACAABwAAAAAAAAAACE4j9GMYArZxTjPwAAAD/xAgAAAAAAAAFhAgAAcAAAAAAAAAAAhOI/CzIuyLgg4z8AAAA/AAMAAAAAAAABYgIAAHAAAAAAAAAAAITiP9Ay3GQKLeM/AAAAPxADAAAAAAAAAWMCAABwAAAAAAAAAACE4j+WM4oBXDnjPwAAAD9eAwAAAAAAAAFkAgAAcAAAAAAAAAAAhOI/WzQ4nq1F4z8AAAA/fQMAAAAAAAABZQIAAHAAAAAAAAAAAITiP+U1lNdQXuM/AAAAP40DAAAAAAAAAWYCAABwAAAAAAAAAACE4j+qNkJ0omrjPwAAAD+cAwAAAAAAAAFnAgAAcAAAAAAAAAAAjOI/NTierUWD4z8AAAA/rAMAAAAAAAABaAIAAHAAAAD//////5PiP/o4TEqXj+M/AAAAP8sDAAAAAAAAAWkCAABwAAAA//////+T4j+/Ofrm6JvjPwAAAD/6AwAAAAAAAAFqAgAAcAAAAP//////m+I/hDqogzqo4z8AAAA/GQQAAAAAAAABawIAAHAAAAD//////6PiP0g7ViCMtOM/AAAAPykEAAAAAAAAAWwCAABwAAAA//////+j4j8NPAS93cDjPwAAAD84BAAAAAAAAAFtAgAAcAAAAP//////q+I/DTwEvd3A4z8AAAA/OAQAAAAAAAABbgIAAHAAAAAAAAAAALTiP9I8slkvzeM/AAAAP0gEAAAAAAAAAW8CAABwAAAAAAAAAAC84j+YPWD2gNnjPwAAAD+WBAAAAAAAAAFwAgAAcAAAAAAAAAAAvOI/XT4Ok9Ll4z8AAAA/pQQAAAAAAAABcQIAAHAAAAAAAAAAAMziPyI/vC8k8uM/AAAAP6UEAAAAAAAAAXICAABwAAAAAAAAAADc4j+sQBhpxwrkPwAAAD/oBAAAAAAAAAFzAgAAcAAAAAAAAAAA5OI/ckHGBRkX5D8AAAA/BwUAAAAAAAABdAIAAHAAAAAAAAAAAOTiPzdCdKJqI+Q/AAAAPyYFAAAAAAAAAXUCAABwAAAA///////74j/8QiI/vC/kPwAAAD+UBQAAAAAAAAF2AgAAcAAAAAAAAAAAHOM/hkR+eF9I5D8AAAA/owUAAAAAAAABdwIAAHAAAAAAAAAAACzjP4ZEfnhfSOQ/AAAAP7MFAAAAAAAAAXgCAABwAAAAAAAAAAA84z9MRSwVsVTkPwAAAD+zBQAAAAAAAAF5AgAAcAAAAAAAAAAAROM/EUbasQJh5D8AAAA/wgUAAAAAAAABegIAAHAAAAAAAAAAAFTjP9VGiE5UbeQ/AAAAP9IFAAAAAAAAAXsCAABwAAAA//////9b4z/VRohOVG3kPwAAAD/iBQAAAAAAAAF8AgAAcAAAAAAAAAAArOM/1UaITlRt5D8AAAA/zAYAAAAAAAABfQIAAHAAAAD//////7vjP9VGiE5UbeQ/AAAAP9sGAAAAAAAAAX4CAABwAAAA///////T4z/VRohOVG3kPwAAAD/rBgAAAAAAAAF/AgAAcAAAAAAAAAAA5OM/1UaITlRt5D8AAAA/+gYAAAAAAAABgAIAAHAAAAAAAAAAAPzjP9VGiE5UbeQ/AAAAP4cHAAAAAAAAAYECAABwAAAAAAAAAAAE5D/VRohOVG3kPwAAAD+HBwAAAAAAAAGCAgAAcAAAAAAAAAAAHOQ/1UaITlRt5D8AAAA/lgcAAAAAAAABgwIAAHAAAAD//////yPkP9VGiE5UbeQ/AAAAP6YHAAAAAAAAAYQCAABwAAAA//////8z5D8RRtqxAmHkPwAAAD+2BwAAAAAAAAGFAgAAcAAAAP//////O+Q/EUbasQJh5D8AAAA/9AcAAAAAAAABhgIAAHAAAAAAAAAAAEzkP0xFLBWxVOQ/AAAAP/QHAAAAAAAAAYcCAABwAAAAAAAAAABU5D+GRH54X0jkPwAAAD8ECAAAAAAAAAGIAgAAcAAAAAAAAAAAXOQ/wUPQ2w085D8AAAA/IwgAAAAAAAABiQIAAHAAAAAAAAAAAFzkP/xCIj+8L+Q/AAAAP1IIAAAAAAAAAYoCAABwAAAAAAAAAABk5D83QnSiaiPkPwAAAD9xCAAAAAAAAAGLAgAAcAAAAAAAAAAAZOQ/ckHGBRkX5D8AAAA/rwgAAAAAAAABjAIAAHAAAAAAAAAAAGzkP6xAGGnHCuQ/AAAAP68IAAAAAAAAAY0CAABwAAAAAAAAAABs5D/nP2rMdf7jPwAAAD+/CAAAAAAAAAGOAgAAcAAAAAAAAAAAbOQ/mD1g9oDZ4z8AAAA/7ggAAAAAAAABjwIAAHAAAAAAAAAAAGzkP9I8slkvzeM/AAAAP/0IAAAAAAAAAZACAABwAAAAAAAAAABs5D9IO1YgjLTjPwAAAD8NCQAAAAAAAAGRAgAAcAAAAAAAAAAAbOQ/hDqogzqo4z8AAAA/HAkAAAAAAAABkgIAAHAAAAAAAAAAAGzkP785+ubom+M/AAAAPywJAAAAAAAAAZMCAABwAAAAAAAAAABs5D81OJ6tRYPjPwAAAD9bCQAAAAAAAAGUAgAAcAAAAAAAAAAAbOQ/cDfwEPR24z8AAAA/agkAAAAAAAABlQIAAHAAAAAAAAAAAGzkP+U1lNdQXuM/AAAAP3oJAAAAAAAAAZYCAABwAAAAAAAAAABs5D8gNeY6/1HjPwAAAD+KCQAAAAAAAAGXAgAAcAAAAAAAAAAAbOQ/WzQ4nq1F4z8AAAA/mQkAAAAAAAABmAIAAHAAAAAAAAAAAGzkP5YzigFcOeM/AAAAP5kJAAAAAAAAAZkCAABwAAAAAAAAAABs5D/QMtxkCi3jPwAAAD+4CQAAAAAAAAGaAgAAcAAAAAAAAAAAbOQ/CzIuyLgg4z8AAAA/2AkAAAAAAAABmwIAAHAAAAAAAAAAAGzkP4Ew0o4VCOM/AAAAP/cJAAAAAAAAAZwCAABwAAAAAAAAAABs5D+8LyTyw/viPwAAAD8mCgAAAAAAAAGdAgAAcAAAAAAAAAAAbOQ/My7IuCDj4j8AAAA/RQoAAAAAAAABngIAAHAAAAAAAAAAAGzkP20tGhzP1uI/AAAAP1QKAAAAAAAAAZ8CAABwAAAAAAAAAABs5D/jK77iK77iPwAAAD9kCgAAAAAAAAGgAgAAcAAAAAAAAAAAbOQ/HisQRtqx4j8AAAA/0QoAAAAAAAABoQIAAHAAAAAAAAAAAFTkPwkoWNOTgOI/AAAAP+EKAAAAAAAAAaICAABwAAAAAAAAAABM5D9EJ6o2QnTiPwAAAD/hCgAAAAAAAAGjAgAAcAAAAP//////M+Q/9CSgYE1P4j8AAAA/AAsAAAAAAAABpAIAAHAAAAAAAAAAABzkPy8k8sP7QuI/AAAAPxALAAAAAAAAAaUCAABwAAAAAAAAAAAc5D9qI0QnqjbiPwAAAD8fCwAAAAAAAAGmAgAAcAAAAP//////w+M/piKWilgq4j8AAAA/5AwAAAAAAAABpwIAAHAAAAAAAAAAALTjP+Eh6O0GHuI/AAAAP/MMAAAAAAAAAagCAABwAAAAAAAAAACk4z/hIejtBh7iPwAAAD/sDQAAAAAAAAGpAgAAcAAAAAAAAAAAhOM/HCE6UbUR4j8AAAA/DA4AAAAAAAABqgIAAHAAAAD//////3PjPxwhOlG1EeI/AAAAPxsOAAAAAAAAAasCAABwAAAA//////9r4z8cITpRtRHiPwAAAD8rDgAAAAAAAAGsAgAAcAAAAP//////C+M/mvBnwp8J3z8AAAA/AAAAAAAAAAABrQIAAHAAAAD//////wvjP2L761MWtt8/AAAAP+gAAAAAAAAAAa4CAABwAAAA//////8L4z90/qPGXOffPwAAAD/3AAAAAAAAAAGvAgAAcAAAAP//////C+M/xQCunFEM4D8AAAA/9wAAAAAAAAABsAIAAHAAAAD//////wvjP9kDZg+YPeA/AAAAPxYBAAAAAAAAAbECAABwAAAA//////8L4z+fBBSs6UngPwAAAD8WAQAAAAAAAAGyAgAAcAAAAP//////C+M/ZAXCSDtW4D8AAAA/JgEAAAAAAAABswIAAHAAAAD//////wvjP+4GHoLebuA/AAAAPyYBAAAAAAAAAbQCAABwAAAA//////8L4z+zB8weMHvgPwAAAD9FAQAAAAAAAAG1AgAAcAAAAP//////C+M/eQh6u4GH4D8AAAA/RQEAAAAAAAABtgIAAHAAAAD//////wvjPxYNjmdr0eA/AAAAP2QBAAAAAAAAAbcCAABwAAAA//////8L4z/bDTwEvd3gPwAAAD90AQAAAAAAAAG4AgAAcAAAAP//////E+M/tRGiE1Ub4T8AAAA/hAEAAAAAAAABuQIAAHAAAAD//////xPjP3sSULCmJ+E/AAAAP5MBAAAAAAAAAboCAABwAAAA//////8T4z8FFKzpSUDhPwAAAD+jAQAAAAAAAAG7AgAAcAAAAAAAAAAAHOM/xPbXpyxs3z8AAAA/AAAAAAAAAAABvAIAAHAAAAAAAAAAACzjP8T216csbN8/AAAAPz0BAAAAAAAAAb0CAABwAAAAAAAAAABM4z/E9tenLGzfPwAAAD89AQAAAAAAAAG+AgAAcAAAAP//////0+M/xPbXpyxs3z8AAAA/XAEAAAAAAAABvwIAAHAAAAAAAAAAAATkP8T216csbN8/AAAAP2wBAAAAAAAAAcACAABwAAAAAAAAAAAU5D/E9tenLGzfPwAAAD9GAgAAAAAAAAHBAgAAcAAAAAAAAAAAHOQ/xPbXpyxs3z8AAAA/ZgIAAAAAAAABwgIAAHAAAAD//////yPkP8T216csbN8/AAAAP4UCAAAAAAAAAcMCAABwAAAA//////8r5D/E9tenLGzfPwAAAD+kAgAAAAAAAAHEAgAAcAAAAP//////M+Q/xPbXpyxs3z8AAAA/tAIAAAAAAAABxQIAAHAAAAD//////zvkP8T216csbN8/AAAAP9MCAAAAAAAAAcYCAABwAAAA//////875D9O+DPhz4TfPwAAAD+tAwAAAAAAAAHHAgAAcAAAAP//////O+Q/7PxHjbnO3z8AAAA/rQMAAAAAAAAByAIAAHAAAAD//////zPkP+4GHoLebuA/AAAAP8wDAAAAAAAAAckCAABwAAAA//////8z5D95CHq7gYfgPwAAAD/cAwAAAAAAAAHKAgAAcAAAAP//////M+Q/AwrW9CSg4D8AAAA/3AMAAAAAAAABywIAAHAAAAD//////zPkPxYNjmdr0eA/AAAAP+wDAAAAAAAAAcwCAABwAAAA//////8z5D/bDTwEvd3gPwAAAD/7AwAAAAAAAAHNAgAAcAAAAP//////M+Q/oQ7qoA7q4D8AAAA/CwQAAAAAAAABzgIAAHAAAAD//////zPkP/AQ9HYDD+E/AAAAP1kEAAAAAAAAAc8CAABwAAAA//////8z5D+1EaITVRvhPwAAAD9ZBAAAAAAAAAHQAgAAcAAAAP//////M+Q/exJQsKYn4T8AAAA/aAQAAAAAAAAB0QIAAHAAAAD//////zPkP0AT/kz4M+E/AAAAP3gEAAAAAAAAAdICAABwAAAA//////8z5D8FFKzpSUDhPwAAAD+IBAAAAAAAAAHTAgAAcAAAAP//////u+M/BRSs6UlA4T8AAAA/mwUAAAAAAAAB1AIAAHAAAAD///////PiPwUUrOlJQOE/AAAAP8oFAAAAAAAAAdUCAABwAAAA/v////+vxD8Xuyq5d7HrPwAAAD8AAAAAAAAAAAHWAgAAcAAAAAAAAAAA0MQ/U7p8HCal6z8AAAA/jAAAAAAAAAAB1wIAAHAAAAD+/////2/HP425zn/UmOs/AAAAP5wAAAAAAAAAAdgCAABwAAAAAAAAAACwyD+Nuc5/1JjrPwAAAD+cAAAAAAAAAAHZAgAAcAAAAAAAAAAAEMs/jbnOf9SY6z8AAAA/qwAAAAAAAAAB2gIAAHAAAAD+/////+/MP425zn/UmOs/AAAAP7sAAAAAAAAAAdsCAABwAAAAAAAAAAAQzj+Nuc5/1JjrPwAAAD/KAAAAAAAAAAHcAgAAcAAAAAAAAAAA8M4/jbnOf9SY6z8AAAA/2gAAAAAAAAAB3QIAAHAAAAAAAAAAABDPP425zn/UmOs/AAAAP+oAAAAAAAAAAd4CAABwAAAA/v////8vzz+Nuc5/1JjrPwAAAD9xAQAAAAAAAAHfAgAAcAAAAP7/////T88/jbnOf9SY6z8AAAA/kAEAAAAAAAAB4AIAAHAAAAAAAAAAAHDPP425zn/UmOs/AAAAP5ABAAAAAAAAAeECAABwAAAAAAAAAACQzz+Nuc5/1JjrPwAAAD+gAQAAAAAAAAHiAgAAcAAAAAAAAAAA0M8/jbnOf9SY6z8AAAA/rwEAAAAAAAAB4wIAAHAAAAD//////wfQP425zn/UmOs/AAAAPywCAAAAAAAAAeQCAABwAAAA//////8X0D+Nuc5/1JjrPwAAAD8sAgAAAAAAAAHlAgAAcAAAAAAAAAAAKNA/jbnOf9SY6z8AAAA/PAIAAAAAAAAB5gIAAHAAAAAAAAAAADjQP425zn/UmOs/AAAAP0sCAAAAAAAAAecCAABwAAAA///////T6D/hz4Q/E/7sPwAAAD8AAAAAAAAAAAHoAgAAcAAAAP//////0+g/u9PqTqs77T8AAAA/rAAAAAAAAAAB6QIAAHAAAAD//////9PoP6naCNGJqu0/AAAAP7wAAAAAAAAAAeoCAABwAAAA///////T6D8z3GQKLcPtPwAAAD+8AAAAAAAAAAHrAgAAcAAAAP//////0+g/vd3AQ9Db7T8AAAA/ywAAAAAAAAAB7AIAAHAAAAD//////9PoP1vi1O+5Je4/AAAAPzYBAAAAAAAAAe0CAABwAAAA///////T6D+r5N7FrkruPwAAAD9GAQAAAAAAAAHuAgAAcAAAAP//////0+g/+ebom6Nv7j8AAAA/VgEAAAAAAAAB7wIAAHAAAAD//////9PoP7/nljj1e+4/AAAAP2UBAAAAAAAAAfACAABwAAAA///////T6D+F6ETVRojuPwAAAD91AQAAAAAAAAHxAgAAcAAAAP//////0+g/SenycZiU7j8AAAA/swEAAAAAAAAB8gIAAHAAAAD//////9PoP1/squTexe4/AAAAP8MBAAAAAAAAAfMCAABwAAAA///////T6D/p7QYegt7uPwAAAD/SAQAAAAAAAAH0AgAAcAAAAP//////0+g/re60utPq7j8AAAA/4gEAAAAAAAAB9QIAAHAAAAAAAAAAAKToP/XSPLJZL+0/AAAAPwAAAAAAAAAAAfYCAABwAAAAAAAAAACs6D/10jyyWS/tPwAAAD8AAAAAAAAAAAH3AgAAcAAAAAAAAAAAtOg/9dI8slkv7T8AAAA/DwAAAAAAAAAB+AIAAHAAAAAAAAAAALzoP/XSPLJZL+0/AAAAPx8AAAAAAAAAAfkCAABwAAAA///////L6D/10jyyWS/tPwAAAD9OAAAAAAAAAAH6AgAAcAAAAP//////0+g/9dI8slkv7T8AAAA/XQAAAAAAAAAB+wIAAHAAAAAAAAAAAPzoP/XSPLJZL+0/AAAAP20AAAAAAAAAAfwCAABwAAAA//////9D6T+B1Jjr/EftPwAAAD99AAAAAAAAAAH9AgAAcAAAAAAAAAAAXOk/gdSY6/xH7T8AAAA/jAAAAAAAAAAB/gIAAHAAAAAAAAAAAHTpP0XVRohOVO0/AAAAP4wAAAAAAAAAAf8CAABwAAAAAAAAAAC86T9F1UaITlTtPwAAAD+rAAAAAAAAAAEAAwAAcAAAAAAAAAAAxOk/RdVGiE5U7T8AAAA/ywAAAAAAAAABAQMAAHAAAAAAAAAAAMTpP+PZWjQ4nu0/AAAAP0ACAAAAAAAAAQIDAABwAAAAAAAAAADE6T+93cBD0NvtPwAAAD9PAgAAAAAAAAEDAwAAcAAAAAAAAAAAxOk/DeDKGcUA7j8AAAA/TwIAAAAAAAABBAMAAHAAAAAAAAAAAMTpP5fhJlNoGe4/AAAAP18CAAAAAAAAAQUDAABwAAAAAAAAAADM6T/l4zApXT7uPwAAAD9vAgAAAAAAAAEGAwAAcAAAAAAAAAAAzOk/q+Texa5K7j8AAAA/fgIAAAAAAAABBwMAAHAAAAAAAAAAAMzpPzXmOv9RY+4/AAAAP44CAAAAAAAAAQgDAABwAAAAAAAAAADM6T+/55Y49XvuPwAAAD+tAgAAAAAAAAEJAwAAcAAAAAAAAAAAzOk/SenycZiU7j8AAAA/zAIAAAAAAAABCgMAAHAAAAAAAAAAAMzpPw/qoA7qoO4/AAAAP9wCAAAAAAAAAQsDAABwAAAA//////+z6T+H8hrKayjvPwAAAD8qAwAAAAAAAAEMAwAAcAAAAAAAAAAAjOk/w/tCIj+87z8AAAA/OQMAAAAAAAABDQMAAHAAAAAAAAAAAITpPxP+TPgz4e8/AAAAP0kDAAAAAAAAAQ4DAABwAAAAAAAAAAB86T/Z/vqUhe3vPwAAAD9ZAwAAAAAAAAEPAwAAcAAAAAAAAAAAdOk/6/fcEqd+7z8AAAA/hwMAAAAAAAABEAMAAHAAAAAAAAAAAGzpP2H2gNkDZu8/AAAAP5cDAAAAAAAAAREDAABwAAAAAAAAAABk6T8R9HYDD0HvPwAAAD+nAwAAAAAAAAESAwAAcAAAAAAAAAAAXOk/EfR2Aw9B7z8AAAA/vAQAAAAAAAABEwMAAHAAAAAAAAAAAFTpPxH0dgMPQe8/AAAAP7wEAAAAAAAAARQDAABwAAAA//////876T8R9HYDD0HvPwAAAD/bBAAAAAAAAAEVAwAAcAAAAAAAAAAA9Og/S/PIZr007z8AAAA/GQUAAAAAAAABFgMAAHAAAAD//////9voP4fyGsprKO8/AAAAPxkFAAAAAAAAARcDAABwAAAAAAAAAAC86D+H8hrKayjvPwAAAD8pBQAAAAAAAAEYAwAAcAAAAAAAAAAAtOg/h/Iaymso7z8AAAA/KQUAAAAAAAABGQMAAHAAAAAAAAAAALToP8HxbC0aHO8/AAAAPzgFAAAAAAAAARoDAABwAAAAAAAAAADwwz8k8sP7QiLfPwAAAD8AAAAAAAAAAAEbAwAAcAAAAAAAAAAA8MM/YvvrUxa23z8AAAA/TgAAAAAAAAABHAMAAHAAAAAAAAAAABDEP/7//////98/AAAAP14AAAAAAAAAAR0DAABwAAAAAAAAAAAwxD9RDODKGcXgPwAAAD+bAAAAAAAAAAEeAwAAcAAAAP7/////T8Q/8BD0dgMP4T8AAAA/qwAAAAAAAAABHwMAAHAAAAAAAAAAAJDEP8weMHvA7OE/AAAAP8oAAAAAAAAAASADAABwAAAAAAAAAADQxD9EJ6o2QnTiPwAAAD/aAAAAAAAAAAEhAwAAcAAAAAAAAAAA0MQ/CShY05OA4j8AAAA/2gAAAAAAAAABIgMAAHAAAAAAAAAAANDEP84oBnDljOI/AAAAP+kAAAAAAAAAASMDAABwAAAAAAAAAADwxD+TKbQMN5niPwAAAD83AQAAAAAAAAs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07353|recordLength=107390|start=0|end=107353|audioFormat={00001610-0000-0010-8000-00AA00389B71}|audioRate=44100|muted=false|volume=0.8|fadeIn=0|fadeOut=0|videoFormat={34363248-0000-0010-8000-00AA00389B71}|videoRate=18|videoWidth=320|videoHeight=2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BUAAAAZAAAABwMAAAAAAQAAACAAAAAECUlua0F0b21WMQIAAAAJBAAAAAkFAAAACQYAAAAJBwAAAAkIAAAACQkAAAAJCgAAAAkLAAAACQwAAAAJDQAAAAkOAAAACQ8AAAAJEAAAAAkRAAAACRIAAAAJEwAAAAkUAAAACRUAAAAJFgAAAAkXAAAACRgAAAANCwUEAAAAC1BlblN0cm9rZVYxBAAAAApBdHRyaWJ1dGVzBVRyYWNlCVN0YXJ0VGltZQRUeXBlBAQABA9QZW5BdHRyaWJ1dGVzVjECAAAACklua1RyYWNlVjECAAAAEAxBY3Rpb25UeXBlVjECAAAAAgAAAAkZAAAACRoAAADcKwAAAAAAAAXl////DEFjdGlvblR5cGVWMQEAAAAHdmFsdWVfXwAIAgAAAAAAAAABBQAAAAQAAAAJHAAAAAkdAAAATzUAAAAAAAAB4v///+X///8AAAAAAQYAAAAEAAAACR8AAAAJIAAAAFeMAAAAAAAAAd/////l////AAAAAAEHAAAABAAAAAkiAAAACSMAAACikgAAAAAAAAHc////5f///wAAAAABCAAAAAQAAAAJJQAAAAkmAAAAi80AAAAAAAAB2f///+X///8AAAAAAQkAAAAEAAAACSgAAAAJKQAAABnWAAAAAAAAAdb////l////AAAAAAEKAAAABAAAAAkrAAAACSwAAAAK3QAAAAAAAAHT////5f///wAAAAABCwAAAAQAAAAJLgAAAAkvAAAAMuwAAAAAAAAB0P///+X///8AAAAAAQwAAAAEAAAACTEAAAAJMgAAABbyAAAAAAAAAc3////l////AAAAAAENAAAABAAAAAk0AAAACTUAAACdGQEAAAAAAAHK////5f///wAAAAABDgAAAAQAAAAJNwAAAAk4AAAAZDMBAAAAAAABx////+X///8AAAAAAQ8AAAAEAAAACToAAAAJOwAAAC9jAQAAAAAAAcT////l////AAAAAAEQAAAABAAAAAk9AAAACT4AAABQaAEAAAAAAAHB////5f///wAAAAABEQAAAAQAAAAJQAAAAAlBAAAAcWwBAAAAAAABvv///+X///8AAAAAARIAAAAEAAAACUMAAAAJRAAAAIF2AQAAAAAAAbv////l////AAAAAAETAAAABAAAAAlGAAAACUcAAADwfAEAAAAAAAG4////5f///wAAAAABFAAAAAQAAAAJSQAAAAlKAAAAmX8BAAAAAAABtf///+X///8AAAAAARUAAAAEAAAACUwAAAAJTQAAAD+FAQAAAAAAAbL////l////AAAAAAEWAAAABAAAAAlPAAAACVAAAACqiwEAAAAAAAGv////5f///wAAAAABFwAAAAQAAAAJUgAAAAlTAAAACJIBAAAAAAABrP///+X///8AAAAAARgAAAAEAAAACVUAAAAJVgAAAHiaAQAAAAAAAan////l////AAAAAAUZAAAAD1BlbkF0dHJpYnV0ZXNWMQoAAAAHX2NvbG9yQQdfY29sb3JSB19jb2xvckcHX2NvbG9yQgpGaXRUb0N1cnZlBkhlaWdodA5JZ25vcmVQcmVzc3VyZQ1Jc0hpZ2hsaWdodGVyBVNoYXBlBVdpZHRoAAAAAAAAAAAEAAICAgIBBgEBDEJydXNoU2hhcGVWMQIAAAAGAgAAAP8AAAAAAAAAAAAACEAAAAWo////DEJydXNoU2hhcGVWMQEAAAAHdmFsdWVfXwAIAgAAAAEAAAAAAAAAAAAIQAUaAAAACklua1RyYWNlVjEDAAAADUxpc3RgMStfaXRlbXMMTGlzdGAxK19zaXplD0xpc3RgMStfdmVyc2lvbgQAABhTaGFyZWQuSW5raW5nLklua1BvaW50W10CAAAACAgCAAAACVkAAAAtAAAALQAAAAEcAAAAGQAAAP8AAAAAAAAAAAAACEAAAAGm////qP///wEAAAAAAAAAAAAIQAEdAAAAGgAAAAlbAAAALQAAAC0AAAABHwAAABkAAAD/AAAAAAAAAAAAAAhAAAABpP///6j///8BAAAAAAAAAAAACEABIAAAABoAAAAJXQAAAA4AAAAOAAAAASIAAAAZAAAA/wAAAAAAAAAAAAAIQAAAAaL///+o////AQAAAAAAAAAAAAhAASMAAAAaAAAACV8AAAANAAAADQAAAAElAAAAGQAAAP8AAAAAAAAAAAAACEAAAAGg////qP///wEAAAAAAAAAAAAIQAEmAAAAGgAAAAlhAAAAGwAAABsAAAABKAAAABkAAAD/AAAAAAAAAAAAAAhAAAABnv///6j///8BAAAAAAAAAAAACEABKQAAABoAAAAJYwAAABAAAAAQAAAAASsAAAAZAAAA/wAAAAAAAAAAAAAIQAAAAZz///+o////AQAAAAAAAAAAAAhAASwAAAAaAAAACWUAAAAXAAAAFwAAAAEuAAAAGQAAAP8AAAAAAAAAAAAACEAAAAGa////qP///wEAAAAAAAAAAAAIQAEvAAAAGgAAAAlnAAAAAwAAAAMAAAABMQAAABkAAAD/AAAAAAAAAAAAAAhAAAABmP///6j///8BAAAAAAAAAAAACEABMgAAABoAAAAJaQAAAA0AAAANAAAAATQAAAAZAAAA/wAAAAAAAAAAAAAIQAAAAZb///+o////AQAAAAAAAAAAAAhAATUAAAAaAAAACWsAAAA5AAAAOQAAAAE3AAAAGQAAAP8AAAAAAAAAAAAACEAAAAGU////qP///wEAAAAAAAAAAAAIQAE4AAAAGgAAAAltAAAADwAAAA8AAAABOgAAABkAAAD/AAAAAAAAAAAAAAhAAAABkv///6j///8BAAAAAAAAAAAACEABOwAAABoAAAAJbwAAAAkAAAAJAAAAAT0AAAAZAAAA/wAAAAAAAAAAAAAIQAAAAZD///+o////AQAAAAAAAAAAAAhAAT4AAAAaAAAACXEAAAAHAAAABwAAAAFAAAAAGQAAAP8AAAAAAAAAAAAACEAAAAGO////qP///wEAAAAAAAAAAAAIQAFBAAAAGgAAAAlzAAAACAAAAAgAAAABQwAAABkAAAD/AAAAAAAAAAAAAAhAAAABjP///6j///8BAAAAAAAAAAAACEABRAAAABoAAAAJdQAAABkAAAAZAAAAAUYAAAAZAAAA/wAAAAAAAAAAAAAIQAAAAYr///+o////AQAAAAAAAAAAAAhAAUcAAAAaAAAACXcAAAABAAAAAQAAAAFJAAAAGQAAAP8AAAAAAAAAAAAACEAAAAGI////qP///wEAAAAAAAAAAAAIQAFKAAAAGgAAAAl5AAAADAAAAAwAAAABTAAAABkAAAD/AAAAAAAAAAAAAAhAAAABhv///6j///8BAAAAAAAAAAAACEABTQAAABoAAAAJewAAABIAAAASAAAAAU8AAAAZAAAA/wAAAAAAAAAAAAAIQAAAAYT///+o////AQAAAAAAAAAAAAhAAVAAAAAaAAAACX0AAAAbAAAAGwAAAAFSAAAAGQAAAP8AAAAAAAAAAAAACEAAAAGC////qP///wEAAAAAAAAAAAAIQAFTAAAAGgAAAAl/AAAAGQAAABkAAAABVQAAABkAAAD/AAAAAAAAAAAAAAhAAAABgP///6j///8BAAAAAAAAAAAACEABVgAAABoAAAAJgQAAAAwAAAAMAAAAB1kAAAAAAQAAAEAAAAAECklua1BvaW50VjEC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DRMHWwAAAAABAAAAQAAAAAQKSW5rUG9pbnRWMQI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NEwddAAAAAAEAAAAQAAAABApJbmtQb2ludFYxAgAAAAncAAAACd0AAAAJ3gAAAAnfAAAACeAAAAAJ4QAAAAniAAAACeMAAAAJ5AAAAAnlAAAACeYAAAAJ5wAAAAnoAAAACekAAAANAgdfAAAAAAEAAAAQAAAABApJbmtQb2ludFYxAgAAAAnqAAAACesAAAAJ7AAAAAntAAAACe4AAAAJ7wAAAAnwAAAACfEAAAAJ8gAAAAnzAAAACfQAAAAJ9QAAAAn2AAAADQMHYQAAAAABAAAAIAAAAAQKSW5rUG9pbnRWMQIAAAAJ9wAAAAn4AAAACfkAAAAJ+gAAAAn7AAAACfwAAAAJ/QAAAAn+AAAACf8AAAAJAAEAAAkBAQAACQIBAAAJAwEAAAkEAQAACQUBAAAJBgEAAAkHAQAACQgBAAAJCQEAAAkKAQAACQsBAAAJDAEAAAkNAQAACQ4BAAAJDwEAAAkQAQAACREBAAANBQdjAAAAAAEAAAAQAAAABApJbmtQb2ludFYxAgAAAAkSAQAACRMBAAAJFAEAAAkVAQAACRYBAAAJFwEAAAkYAQAACRkBAAAJGgEAAAkbAQAACRwBAAAJHQEAAAkeAQAACR8BAAAJIAEAAAkhAQAAB2UAAAAAAQAAACAAAAAECklua1BvaW50VjECAAAACSIBAAAJIwEAAAkkAQAACSUBAAAJJgEAAAknAQAACSgBAAAJKQEAAAkqAQAACSsBAAAJLAEAAAktAQAACS4BAAAJLwEAAAkwAQAACTEBAAAJMgEAAAkzAQAACTQBAAAJNQEAAAk2AQAACTcBAAAJOAEAAA0JB2cAAAAAAQAAAAQAAAAECklua1BvaW50VjECAAAACTkBAAAJOgEAAAk7AQAACgdpAAAAAAEAAAAQAAAABApJbmtQb2ludFYxAgAAAAk8AQAACT0BAAAJPgEAAAk/AQAACUABAAAJQQEAAAlCAQAACUMBAAAJRAEAAAlFAQAACUYBAAAJRwEAAAlIAQAADQMHawAAAAABAAAAQAAAAAQKSW5rUG9pbnRWMQIA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NBwdtAAAAAAEAAAAQAAAABApJbmtQb2ludFYxAgAAAAmCAQAACYMBAAAJhAEAAAmFAQAACYYBAAAJhwEAAAmIAQAACYkBAAAJigEAAAmLAQAACYwBAAAJjQEAAAmOAQAACY8BAAAJkAEAAAoHbwAAAAABAAAAEAAAAAQKSW5rUG9pbnRWMQIAAAAJkQEAAAmSAQAACZMBAAAJlAEAAAmVAQAACZYBAAAJlwEAAAmYAQAACZkBAAANBwdxAAAAAAEAAAAIAAAABApJbmtQb2ludFYxAgAAAAmaAQAACZsBAAAJnAEAAAmdAQAACZ4BAAAJnwEAAAmgAQAACgdzAAAAAAEAAAAIAAAABApJbmtQb2ludFYxAgAAAAmhAQAACaIBAAAJowEAAAmkAQAACaUBAAAJpgEAAAmnAQAACagBAAAHdQAAAAABAAAAIAAAAAQKSW5rUG9pbnRWMQIAAAAJqQEAAAmqAQAACasBAAAJrAEAAAmtAQAACa4BAAAJrwEAAAmwAQAACbEBAAAJsgEAAAmzAQAACbQBAAAJtQEAAAm2AQAACbcBAAAJuAEAAAm5AQAACboBAAAJuwEAAAm8AQAACb0BAAAJvgEAAAm/AQAACcABAAAJwQEAAA0HB3cAAAAAAQAAAAQAAAAECklua1BvaW50VjECAAAACcIBAAANAwd5AAAAAAEAAAAQAAAABApJbmtQb2ludFYxAgAAAAnDAQAACcQBAAAJxQEAAAnGAQAACccBAAAJyAEAAAnJAQAACcoBAAAJywEAAAnMAQAACc0BAAAJzgEAAA0EB3sAAAAAAQAAACAAAAAECklua1BvaW50VjECAAAACc8BAAAJ0AEAAAnRAQAACdIBAAAJ0wEAAAnUAQAACdUBAAAJ1gEAAAnXAQAACdgBAAAJ2QEAAAnaAQAACdsBAAAJ3AEAAAndAQAACd4BAAAJ3wEAAAngAQAADQ4HfQAAAAABAAAAIAAAAAQKSW5rUG9pbnRWMQIAAAAJ4QEAAAniAQAACeMBAAAJ5AEAAAnlAQAACeYBAAAJ5wEAAAnoAQAACekBAAAJ6gEAAAnrAQAACewBAAAJ7QEAAAnuAQAACe8BAAAJ8AEAAAnxAQAACfIBAAAJ8wEAAAn0AQAACfUBAAAJ9gEAAAn3AQAACfgBAAAJ+QEAAAn6AQAACfsBAAANBQd/AAAAAAEAAAAgAAAABApJbmtQb2ludFYxAgAAAAn8AQAACf0BAAAJ/gEAAAn/AQAACQACAAAJAQIAAAkCAgAACQMCAAAJBAIAAAkFAgAACQYCAAAJBwIAAAkIAgAACQkCAAAJCgIAAAkLAgAACQwCAAAJDQIAAAkOAgAACQ8CAAAJEAIAAAkRAgAACRICAAAJEwIAAAkUAgAADQcHgQAAAAABAAAAEAAAAAQKSW5rUG9pbnRWMQIAAAAJFQIAAAkWAgAACRcCAAAJGAIAAAkZAgAACRoCAAAJGwIAAAkcAgAACR0CAAAJHgIAAAkfAgAACSACAAANBAWCAAAACklua1BvaW50VjEEAAAAAVgBWQ5QcmVzc3VyZUZhY3RvcglUaW1lU3RhbXAAAAAABgYLEAIAAACRIPCqbIHaPyzLSQe4ptE/AAAAPwAAAAAAAAAAAYMAAACCAAAAkSDwqmyB2j+YvNm5VBvSPwAAAD+cAAAAAAAAAAGEAAAAggAAAJEg8Kpsgdo/ULUhE6NV0j8AAAA/nAAAAAAAAAABhQAAAIIAAACRIPCqbIHaP2xs8Y+ynNQ/AAAAP8sAAAAAAAAAAYYAAACCAAAAkSDwqmyB2j9sOekA1zTWPwAAAD/bAAAAAAAAAAGHAAAAggAAAJEg8Kpsgdo/2Cp5s3Op1j8AAAA/2wAAAAAAAAABiAAAAIIAAACRIPCqbIHaP/ThSDCD8Ng/AAAAPwkBAAAAAAAAAYkAAACCAAAAkSDwqmyB2j+s2pCJ0SrZPwAAAD8ZAQAAAAAAAAGKAAAAggAAAJEg8Kpsgdo/hL2w7goU2j8AAAA/KQEAAAAAAAABiwAAAIIAAACRIPCqbIHaPzSD8Lh95ts/AAAAP2cBAAAAAAAAAYwAAACCAAAAkSDwqmyB2j/oezgSzCDcPwAAAD93AQAAAAAAAAGNAAAAggAAAJEg8Kpsgdo/oHSAaxpb3D8AAAA/lgEAAAAAAAABjgAAAIIAAABfT6ngeJvaP3xXoNBTRN0/AAAAP9QBAAAAAAAAAY8AAACCAAAALX5iFoW12j8wUOgpon7dPwAAAD/zAQAAAAAAAAGQAAAAggAAAP2sG0yRz9o/MFDoKaJ+3T8AAAA/rwIAAAAAAAABkQAAAIIAAACDy1ws56jdPzBQ6Cmift0/AAAAP90CAAAAAAAAAZIAAACCAAAAKf0KsXnh3j/oSDCD8LjdPwAAAD/tAgAAAAAAAAGTAAAAggAAAKBSwfE2deA/BDMIj9tn3j8AAAA/NgMAAAAAAAABlAAAAIIAAADWGFdCSZzgP7wrUOgpot4/AAAAP0YDAAAAAAAAAZUAAACCAAAAelW2QL2T4T+8K1DoKaLePwAAAD91AwAAAAAAAAGWAAAAggAAAObWMGgAI+I/vCtQ6Cmi3j8AAAA/hAMAAAAAAAABlwAAAIIAAADqy3/uHmTiP7wrUOgpot4/AAAAP4QDAAAAAAAAAZgAAACCAAAAyLgSSuIE5D9MB7imscXfPwAAAD+zAwAAAAAAAAGZAAAAggAAAGQWhbX6OOQ/TAe4prHF3z8AAAA/wwMAAAAAAAABmgAAAIIAAABoC9Q7GXrkP0wHuKaxxd8/AAAAP8MDAAAAAAAAAZsAAACCAAAAAmlGpzGu5D8CAAAAAADgPwAAAD/SAwAAAAAAAAGcAAAAggAAAEjttR37W+Y/FPXrhXVX4D8AAAA/AQQAAAAAAAABnQAAAIIAAAAqz5f/3D3oPxT164V1V+A/AAAAP0AEAAAAAAAAAZ4AAACCAAAAYJUtUO9k6D8U9euFdVfgPwAAAD9PBAAAAAAAAAGfAAAAggAAAKYZnca4Euo/FPXrhXVX4D8AAAA/fgQAAAAAAAABoAAAAIIAAACqDuxM11PqPxT164V1V+A/AAAAP44EAAAAAAAAAaEAAACCAAAAEKbIZ91g6j8U9euFdVfgPwAAAD+OBAAAAAAAAAGiAAAAggAAAHg9pYLjbeo/FPXrhXVX4D8AAAA/vAQAAAAAAAABowAAAIIAAACsAzvT9ZTqP178oywnHeA/AAAAP9wEAAAAAAAAAaQAAACCAAAAejL0CAKv6j9e/KMsJx3gPwAAAD/cBAAAAAAAAAGlAAAAggAAAODJ0CMIvOo/XvyjLCcd4D8AAAA/6wQAAAAAAAABpgAAAIIAAABKVvzELArrP5gOcE1ji98/AAAAP/sEAAAAAAAAAacAAACCAAAAsu3Y3zIX6z+YDnBNY4vfPwAAAD8KBQAAAAAAAAGoAAAAggAAAExLS0tLS+s/mA5wTWOL3z8AAAA/GgUAAAAAAAABqQAAAIIAAAC04idmUVjrP5gOcE1ji98/AAAAPzkFAAAAAAAAAaoAAACCAAAAUkCa0WmM6z/gFSj0FFHfPwAAAD9IBQAAAAAAAAGrAAAAggAAALzBFPmsG+w/vCtQ6Cmi3j8AAAA/dwUAAAAAAAABrAAAAIIAAAAiWfETsyjsPwQzCI/bZ94/AAAAP3cFAAAAAAAAAa0AAACCAAAAwLZjf8tc7D9QOsA1jS3ePwAAAD+WBQAAAAAAAAGuAAAAggAAAMC2Y3/LXOw/oEF43D7z3T8AAAA/lgUAAAAAAAABrwAAAIIAAAABl7lYzlHbPyzLSQe4ptE/AAAAPwAAAAAAAAAAAbAAAACCAAAA7VeIzQv33T8sy0kHuKbRPwAAAD8+AAAAAAAAAAGxAAAAggAAAGO474eqSd8/LMtJB7im0T8AAAA/TgAAAAAAAAABsgAAAIIAAABKeb785+7hP1C1IROjVdI/AAAAP14AAAAAAAAAAbMAAACCAAAAIodkxU/M4j9QtSETo1XSPwAAAD9tAAAAAAAAAAG0AAAAggAAABgcb1MHduY/dJ/5Ho4E0z8AAAA/jAAAAAAAAAABtQAAAIIAAAC0bjBFPuvmP3Sf+R6OBNM/AAAAP5wAAAAAAAAAAbYAAACCAAAARmGtPg7J6j90n/kejgTTPwAAAD/LAAAAAAAAAAG3AAAAggAAAGrdYIp81u0/COFx+8z30D8AAAA/CQEAAAAAAAABuAAAAIIAAACeo/bajv3tPwjhcfvM99A/AAAAPwkBAAAAAAAAAbkAAACCAAAACDAifLNL7j+g7+FIMIPQPwAAAD8oAQAAAAAAAAG6AAAAggAAANZe27G/Ze4/6PaZ7+FI0D8AAAA/OAEAAAAAAAABuwAAAIIAAAAMJXEC0ozuP+j2me/hSNA/AAAAPzgBAAAAAAAAAbwAAACCAAAAeKbrKRUc7z/o9pnv4UjQPwAAAD9XAQAAAAAAAAG9AAAAggAAALJWH4dkxe8/MP5RlpMO0D8AAAA/ZwEAAAAAAAABvgAAAIIAAADoHLXXduzvP/gKFHqKqM8/AAAAP7QBAAAAAAAAAb8AAACCAAAAgIXYvHDf7z8w/lGWkw7QPwAAAD94AwAAAAAAAAHAAAAAggAAABru+6Fq0u8/6PaZ7+FI0D8AAAA/eAMAAAAAAAABwQAAAIIAAAAY+awbTJHvP7ymscU/ytI/AAAAP6cDAAAAAAAAAcIAAACCAAAAGPmsG0yR7z8smEF43D7TPwAAAD+2AwAAAAAAAAHDAAAAggAAAHybOrAzXe8/bGzxj7Kc1D8AAAA/9QMAAAAAAAABxAAAAIIAAAAUBF6VLVDvPyRlOekA19Q/AAAAPwQEAAAAAAAAAcUAAACCAAAAFARelS1Q7z+QVsmbnUvVPwAAAD8UBAAAAAAAAAHGAAAAggAAAN49yEQbKe8/tEChp4j61T8AAAA/FAQAAAAAAAABxwAAAIIAAACqdzL0CALvP/QUUb9eWNc/AAAAPzMEAAAAAAAAAcgAAACCAAAAdrGco/ba7j8YzCA8bp/ZPwAAAD9SBAAAAAAAAAHJAAAAggAAAHaxnKP22u4/EJkYrZI32z8AAAA/cgQAAAAAAAABygAAAIIAAAB2sZyj9truP8SRYAbhcds/AAAAP5EEAAAAAAAAAcsAAACCAAAAdrGco/ba7j98iqhfL6zbPwAAAD+wBAAAAAAAAAHMAAAAggAAAHaxnKP22u4/NIPwuH3m2z8AAAA/wAQAAAAAAAABzQAAAIIAAAB2sZyj9truP6B0gGsaW9w/AAAAP+4EAAAAAAAAAc4AAACCAAAAdrGco/ba7j9YbcjEaJXcPwAAAD/+BAAAAAAAAAHPAAAAggAAAHaxnKP22u4/xF5YdwUK3T8AAAA/DgUAAAAAAAAB0AAAAIIAAAB2sZyj9truPzBQ6Cmift0/AAAAPx0FAAAAAAAAAdEAAACCAAAAEBrAiPDN7j90JJhBeNzePwAAAD88BQAAAAAAAAHSAAAAggAAABAawIjwze4/KB3gmsYW3z8AAAA/XAUAAAAAAAAB0wAAAIIAAAAQGsCI8M3uP+AVKPQUUd8/AAAAP+MFAAAAAAAAAdQAAACCAAAApI2U58t/7j/gFSj0FFHfPwAAAD8DBgAAAAAAAAHVAAAAggAAAHDH/pa5WO4/4BUo9BRR3z8AAAA/IgYAAAAAAAAB1gAAAIIAAAAIMCJ8s0vuP+AVKPQUUd8/AAAAPyIGAAAAAAAAAdcAAACCAAAA0HQ9pYLj7T90JJhBeNzePwAAAD9RBgAAAAAAAAHYAAAAggAAAJyup1RwvO0/dCSYQXjc3j8AAAA/YAYAAAAAAAAB2QAAAIIAAABgCSVxAtLsP3QkmEF43N4/AAAAP48GAAAAAAAAAdoAAACCAAAAkNprO/a37D90JJhBeNzePwAAAD+fBgAAAAAAAAHbAAAAggAAAPR8+c/dg+w/dCSYQXjc3j8AAAA/vgYAAAAAAAAB3AAAAIIAAAA8JCt+YhblPwBF/Xph3XU/AAAAPwAAAAAAAAAAAd0AAACCAAAAPCQrfmIW5T+AuX3meziCPwAAAD/0AAAAAAAAAAHeAAAAggAAADwkK35iFuU/AAo9RdSvlz8AAAA/FAEAAAAAAAAB3wAAAIIAAAA8JCt+YhblP6Bh3RUo9KQ/AAAAPzMBAAAAAAAAAeAAAACCAAAAPCQrfmIW5T/g7FyqDZmoPwAAAD9SAQAAAAAAAAHhAAAAggAAADwkK35iFuU/oLKcdIBrqj8AAAA/UgEAAAAAAAAB4gAAAIIAAAA8JCt+YhblP8ADXNPY4q8/AAAAP4EBAAAAAAAAAeMAAACCAAAAPCQrfmIW5T/wUm3IxGi1PwAAAD+QAQAAAAAAAAHkAAAAggAAADwkK35iFuU/kEyMVsmbvT8AAAA/vwEAAAAAAAAB5QAAAIIAAAA8JCt+YhblP2jdFSj0FME/AAAAP94BAAAAAAAAAeYAAACCAAAAPCQrfmIW5T/IaJW82bnEPwAAAD/+AQAAAAAAAAHnAAAAggAAADwkK35iFuU/oEu1IROjxT8AAAA/OwIAAAAAAAAB6AAAAIIAAAA8JCt+YhblP+gfZTnpAMc/AAAAPzsCAAAAAAAAAekAAACCAAAAPCQrfmIW5T94yMRolbzJPwAAAD9qAgAAAAAAAAHqAAAAggAAAJjcGgYNYOQ/mOWkA1zTyD8AAAA/AAAAAAAAAAAB6wAAAIIAAABoC9Q7GXrkP5jlpANc08g/AAAAPykBAAAAAAAAAewAAACCAAAA0pf/3D3I5D9Qq+TNzqXKPwAAAD9YAQAAAAAAAAHtAAAAggAAADgv3PdD1eQ/II4EMwiPyz8AAAA/ZwEAAAAAAAAB7gAAAIIAAADWgZ3pekrlP2hitEre7Mw/AAAAP5YBAAAAAAAAAe8AAACCAAAAPhl6BIFX5T/YU0T9emHNPwAAAD8iAgAAAAAAAAHwAAAAggAAAKawVh+HZOU/2FNE/XphzT8AAAA/4gQAAAAAAAAB8QAAAIIAAADaduxvmYvlPyCOBDMIj8s/AAAAP/EEAAAAAAAAAfIAAACCAAAAQA7Jip+Y5T9Qq+TNzqXKPwAAAD/xBAAAAAAAAAHzAAAAggAAAEQDGBG+2eU/wAKFniLqxz8AAAA/IAUAAAAAAAAB9AAAAIIAAABEAxgRvtnlP1AR9euFdcc/AAAAPzAFAAAAAAAAAfUAAACCAAAARAMYEb7Z5T/oH2U56QDHPwAAAD8wBQAAAAAAAAH2AAAAggAAAEQDGBG+2eU/gC7VhkyMxj8AAAA/TwUAAAAAAAAB9wAAAIIAAAASmxfu+6HqP4j69cK6K8A/AAAAPwAAAAAAAAAAAfgAAACCAAAAEpsX7vuh6j8Yo1XyZufCPwAAAD/LAAAAAAAAAAH5AAAAggAAABKbF+77oeo/8IV1V6DQwz8AAAA/6gAAAAAAAAAB+gAAAIIAAAASmxfu+6HqP8holbzZucQ/AAAAPxkBAAAAAAAAAfsAAACCAAAAEpsX7vuh6j84WiVvdi7FPwAAAD8ZAQAAAAAAAAH8AAAAggAAABKbF+77oeo/oEu1IROjxT8AAAA/KAEAAAAAAAAB/QAAAIIAAAASmxfu+6HqPxA9RdSvF8Y/AAAAP0gBAAAAAAAAAf4AAACCAAAAtOInZlFY6z8QPUXUrxfGPwAAAD8XAgAAAAAAAAH/AAAAggAAABp6BIFXZes/ED1F1K8Xxj8AAAA/NgIAAAAAAAABAAEAAIIAAAAaegSBV2XrP8holbzZucQ/AAAAPwEDAAAAAAAAAQEBAACCAAAAGnoEgVdl6z9YdwUKPUXEPwAAAD8RAwAAAAAAAAECAQAAggAAABp6BIFXZes/iJTlpANcwz8AAAA/IAMAAAAAAAABAwEAAIIAAAAaegSBV2XrPxijVfJm58I/AAAAPzADAAAAAAAAAQQBAACCAAAAGnoEgVdl6z+wscU/ynLCPwAAAD9AAwAAAAAAAAEFAQAAggAAAExLS0tLS+s/0M6l2pCJwT8AAAA/rQMAAAAAAAABBgEAAIIAAABMS0tLS0vrP2jdFSj0FME/AAAAP7wDAAAAAAAAAQcBAACCAAAA5rNuMEU+6z9o3RUo9BTBPwAAAD/MAwAAAAAAAAEIAQAAggAAAIAckhU/Mes/aN0VKPQUwT8AAAA/+wMAAAAAAAABCQEAAIIAAAAYhbX6OCTrP2jdFSj0FME/AAAAPxgEAAAAAAAAAQoBAACCAAAAGIW1+jgk6z/464V1V6DAPwAAAD83BAAAAAAAAAELAQAAggAAALLt2N8yF+s/+OuFdVegwD8AAAA/RwQAAAAAAAABDAEAAIIAAABKVvzELArrP/jrhXVXoMA/AAAAP3YEAAAAAAAAAQ0BAACCAAAAfidDjyDw6j/464V1V6DAPwAAAD8CBQAAAAAAAAEOAQAAggAAABSQZnQa4+o/+OuFdVegwD8AAAA/QAUAAAAAAAABDwEAAIIAAACu+IlZFNbqP/jrhXVXoMA/AAAAP1AFAAAAAAAAARABAACCAAAARmGtPg7J6j/464V1V6DAPwAAAD9/BQAAAAAAAAERAQAAggAAAODJ0CMIvOo/+OuFdVegwD8AAAA/CwYAAAAAAAABEgEAAIIAAAD2CAKvyhboP5jlpANc08g/AAAAPwAAAAAAAAAAARMBAACCAAAA9ggCr8oW6D9QEfXrhXXHPwAAAD8AAAAAAAAAAAEUAQAAggAAAPYIAq/KFug/8IV1V6DQwz8AAAA/LgAAAAAAAAABFQEAAIIAAAD2CAKvyhboP4iU5aQDXMM/AAAAPz4AAAAAAAAAARYBAACCAAAA9ggCr8oW6D/IaJW82bnEPwAAAD+qAQAAAAAAAAEXAQAAggAAAPYIAq/KFug/OFolb3YuxT8AAAA/qgEAAAAAAAABGAEAAIIAAAD2CAKvyhboP+gfZTnpAMc/AAAAP8kBAAAAAAAAARkBAACCAAAA9ggCr8oW6D9QEfXrhXXHPwAAAD/oAQAAAAAAAAEaAQAAggAAAPYIAq/KFug/MPQUUb9eyD8AAAA/NgIAAAAAAAABGwEAAIIAAAD2CAKvyhboP5jlpANc08g/AAAAP0YCAAAAAAAAARwBAACCAAAA9ggCr8oW6D8I1zS2+EfJPwAAAD91AgAAAAAAAAEdAQAAggAAAPYIAq/KFug/eMjEaJW8yT8AAAA/dQIAAAAAAAABHgEAAIIAAAD2CAKvyhboP1Cr5M3Opco/AAAAP5QCAAAAAAAAAR8BAACCAAAA9ggCr8oW6D+4nHSAaxrLPwAAAD/iAgAAAAAAAAEgAQAAggAAAPYIAq/KFug/II4EMwiPyz8AAAA/8gIAAAAAAAABIQEAAIIAAAD2CAKvyhboP5B/lOWkA8w/AAAAPxEDAAAAAAAAASIBAACCAAAAqKWlpaWl5T+A+8z3cCS4PwAAAD8AAAAAAAAAAAEjAQAAggAAAA49gsCrsuU/gPvM93AkuD8AAAA/fQAAAAAAAAABJAEAAIIAAADcazv2t8zlP4D7zPdwJLg/AAAAP6wAAAAAAAAAASUBAACCAAAARAMYEb7Z5T9g3uxcqg25PwAAAD/gAAAAAAAAAAEmAQAAggAAAKya9CvE5uU/MMEMwuP2uT8AAAA/AAEAAAAAAAABJwEAAIIAAAASMtFGyvPlPwCkLCcd4Lo/AAAAPw8BAAAAAAAAASgBAACCAAAAEjLRRsrz5T/AaWzxj7K8PwAAAD8+AQAAAAAAAAEpAQAAggAAAHjJrWHQAOY/UBLMIDxuvz8AAAA/XQEAAAAAAAABKgEAAIIAAAB4ya1h0ADmP4j69cK6K8A/AAAAP3wBAAAAAAAAASsBAACCAAAAeMmtYdAA5j/464V1V6DAPwAAAD+rAQAAAAAAAAEsAQAAggAAAHjJrWHQAOY/aN0VKPQUwT8AAAA/qwEAAAAAAAABLQEAAIIAAACsmvQrxOblP9DOpdqQicE/AAAAP8oBAAAAAAAAAS4BAACCAAAA3Gs79rfM5T9AwDWNLf7BPwAAAD/5AQAAAAAAAAEvAQAAggAAAHTUXtuxv+U/sLHFP8pywj8AAAA/VwIAAAAAAAABMAEAAIIAAAAOPYLAq7LlP7CxxT/KcsI/AAAAP2YCAAAAAAAAATEBAACCAAAADj2CwKuy5T8Yo1XyZufCPwAAAD8HAwAAAAAAAAEyAQAAggAAABIy0UbK8+U/GKNV8mbnwj8AAAA/RgMAAAAAAAABMwEAAIIAAAB6vvzn7kHmP4iU5aQDXMM/AAAAP2UDAAAAAAAAATQBAACCAAAA4lXZAvVO5j+IlOWkA1zDPwAAAD+UAwAAAAAAAAE1AQAAggAAAEjttR37W+Y/iJTlpANcwz8AAAA/EQQAAAAAAAABNgEAAIIAAACuhJI4AWnmP4iU5aQDXMM/AAAAP08EAAAAAAAAATcBAACCAAAAGBxvUwd25j+IlOWkA1zDPwAAAD9uBAAAAAAAAAE4AQAAggAAABgcb1MHduY/8IV1V6DQwz8AAAA/fgQAAAAAAAABOQEAAIIAAACKE5BmdBrjP1h3BQo9RcQ/AAAAPwAAAAAAAAAAAToBAACCAAAAaAvUOxl65D8Yo1XyZufCPwAAAD+MAAAAAAAAAAE7AQAAggAAANKX/9w9yOQ/QMA1jS3+wT8AAAA/nAAAAAAAAAABPAEAAIIAAADyqmyBeifjP3jIxGiVvMk/AAAAPwAAAAAAAAAAAT0BAACCAAAAJnEC0oxO4z94yMRolbzJPwAAAD/3AAAAAAAAAAE+AQAAggAAAPSfuweZaOM/eMjEaJW8yT8AAAA/NgEAAAAAAAABPwEAAIIAAABeLOeovbbjP3jIxGiVvMk/AAAAP4QBAAAAAAAAAUABAACCAAAAlPJ8+c/d4z8I1zS2+EfJPwAAAD/hAQAAAAAAAAFBAQAAggAAAGIhNi/c9+M/CNc0tvhHyT8AAAA/AAIAAAAAAAABQgEAAIIAAAAwUO9k6BHkPwjXNLb4R8k/AAAAPywCAAAAAAAAAUMBAACCAAAAlufLf+4e5D8I1zS2+EfJPwAAAD9bAgAAAAAAAAFEAQAAggAAAP5+qJr0K+Q/CNc0tvhHyT8AAAA/uAIAAAAAAAABRQEAAIIAAABkFoW1+jjkPwjXNLb4R8k/AAAAP8gCAAAAAAAAAUYBAACCAAAAMkU+6wZT5D8I1zS2+EfJPwAAAD9EBAAAAAAAAAFHAQAAggAAAAZelS1Q7+Q/wAKFniLqxz8AAAA/YwQAAAAAAAABSAEAAIIAAADUjE5jXAnlP8AChZ4i6sc/AAAAP4IEAAAAAAAAAUkBAACCAAAAYHJrGDSAoT8IuKaxxT/qPwAAAD8AAAAAAAAAAAFKAQAAggAAAACkGZ3GuJI/wLDuChR66j8AAAA/uwAAAAAAAAABSwEAAIIAAACglOfLf+6OPxytkjc7l+o/AAAAP8sAAAAAAAAAAUwBAACCAAAAwLrBFPmsiz94qTZkYrTqPwAAAD/LAAAAAAAAAAFNAQAAggAAAIAtUO9k6IE/0KXakInR6j8AAAA/+QAAAAAAAAABTgEAAIIAAACALVDvZOiBPyyifr2w7uo/AAAAPwkBAAAAAAAAAU8BAACCAAAAAEG9k6FHcD+ckw5wTWPrPwAAAD9FAQAAAAAAAAFQAQAAggAAAIAa40ooiWM/qIj69cK66z8AAAA/VQEAAAAAAAABUQEAAIIAAACAGuNKKIljP7x95ns4Euw/AAAAP4QBAAAAAAAAAVIBAACCAAAAgBrjSiiJYz/gZ76HI8HsPwAAAD/CAQAAAAAAAAFTAQAAggAAAIAa40ooiWM/8FyqDZkY7T8AAAA/0gEAAAAAAAABVAEAAIIAAACAGuNKKIljP0hZTjrANe0/AAAAP+EBAAAAAAAAAVUBAACCAAAAgBrjSiiJYz9cTjrANY3tPwAAAD8BAgAAAAAAAAFWAQAAggAAAIAa40ooiWM/uEre7Fyq7T8AAAA/IAIAAAAAAAABVwEAAIIAAACAGuNKKIljPxBHghmEx+0/AAAAPy8CAAAAAAAAAVgBAACCAAAAQPQIAq/Kdj/IP8py0gHuPwAAAD9PAgAAAAAAAAFZAQAAggAAAGAHdqbrKYU/gDgSzCA87j8AAAA/jQIAAAAAAAABWgEAAIIAAAAg4ZtdcmuIP9w0tvhHWe4/AAAAP40CAAAAAAAAAVsBAACCAAAAMLeGQQMYkT+QLf5RlpPuPwAAAD+sAgAAAAAAAAFcAQAAggAAAMB9P1RN+pU/pCLq1wvr7j8AAAA/ywIAAAAAAAABXQEAAIIAAACgatKvEJuXP/wejgQzCO8/AAAAP8sCAAAAAAAAAV4BAACCAAAAQDGLwlp9nD+wF9ZdgULvPwAAAD8KAwAAAAAAAAFfAQAAggAAAAALsXnhvp8/sBfWXYFC7z8AAAA/NgMAAAAAAAABYAEAAIIAAABInIA0o9OoP2gQHrfPfO8/AAAAP1UDAAAAAAAAAWEBAACCAAAAmP/cPchEqz9oEB63z3zvPwAAAD9lAwAAAAAAAAFiAQAAggAAAMhPzKKwVq8/aBAet8987z8AAAA/kwMAAAAAAAABYwEAAIIAAADEFPmsG0yxP2gQHrfPfO8/AAAAP7MDAAAAAAAAAWQBAACCAAAA/M/dg0y0sT9oEB63z3zvPwAAAD/CAwAAAAAAAAFlAQAAggAAAGxGpzGuhLI/DBR6iqhf7z8AAAA/0gMAAAAAAAABZgEAAIIAAADcvHDfD1WzP7AX1l2BQu8/AAAAPwEEAAAAAAAAAWcBAACCAAAA3Lxw3w9Vsz9YGzIxWiXvPwAAAD8QBAAAAAAAAAFoAQAAggAAANy8cN8PVbM//B6OBDMI7z8AAAA/PwQAAAAAAAABaQEAAIIAAADcvHDfD1WzP+wpon69sO4/AAAAP14EAAAAAAAAAWoBAACCAAAA3Lxw3w9Vsz+QLf5RlpPuPwAAAD9eBAAAAAAAAAFrAQAAggAAANy8cN8PVbM/NDFaJW927j8AAAA/bgQAAAAAAAABbAEAAIIAAADcvHDfD1WzP8g/ynLSAe4/AAAAP50EAAAAAAAAAW0BAACCAAAA3Lxw3w9Vsz9sQyZGq+TtPwAAAD+sBAAAAAAAAAFuAQAAggAAANy8cN8PVbM/uEre7Fyq7T8AAAA/ywQAAAAAAAABbwEAAIIAAADcvHDfD1WzPwBSlpMOcO0/AAAAP9sEAAAAAAAAAXABAACCAAAA3Lxw3w9Vsz+UYAbhcfvsPwAAAD8KBQAAAAAAAAFxAQAAggAAANy8cN8PVbM/PGRitEre7D8AAAA/GQUAAAAAAAABcgEAAIIAAACkAYwI3+yyP+Bnvocjwew/AAAAPxkFAAAAAAAAAXMBAACCAAAApAGMCN/ssj/MctIBrmnsPwAAAD9HBQAAAAAAAAF0AQAAggAAAGxGpzGuhLI/GHqKqF8v7D8AAAA/VwUAAAAAAAABdQEAAIIAAAA0i8JafRyyP2CBQk8R9es/AAAAP4YFAAAAAAAAAXYBAACCAAAANIvCWn0csj8EhZ4i6tfrPwAAAD+lBQAAAAAAAAF3AQAAggAAAMhPzKKwVq8/iJ4i6tcL6z8AAAA/EgYAAAAAAAABeAEAAIIAAADoYjlH7bWtPyyifr2w7uo/AAAAPyIGAAAAAAAAAXkBAACCAAAAEHam6ykVrD/QpdqQidHqPwAAAD9QBgAAAAAAAAF6AQAAggAAABB2puspFaw/eKk2ZGK06j8AAAA/YAYAAAAAAAABewEAAIIAAADgJbeGQQOoP2S0St7sXOo/AAAAP48GAAAAAAAAAXwBAACCAAAAADkkK35ipj8IuKaxxT/qPwAAAD/dBgAAAAAAAAF9AQAAggAAALDVxyFZ8aM/CLimscU/6j8AAAA/YAcAAAAAAAABfgEAAIIAAAAwHh4eHh6ePwi4prHFP+o/AAAAP38HAAAAAAAAAX8BAACCAAAAYET4Zpfcmj8IuKaxxT/qPwAAAD9/BwAAAAAAAAGAAQAAggAAAKBq0q8Qm5c/CLimscU/6j8AAAA/vQcAAAAAAAABgQEAAIIAAADwkKz4iVmUPxytkjc7l+o/AAAAP5gIAAAAAAAAAYIBAACCAAAAyOaF+36ouj8MFHqKqF/vPwAAAD8AAAAAAAAAAAGDAQAAggAAAHAYNIAR4bs/DBR6iqhf7z8AAAA/2gAAAAAAAAABhAEAAIIAAADqEQRelS3APwwUeoqoX+8/AAAAPwkBAAAAAAAAAYUBAACCAAAAIs3oNMaVwD8MFHqKqF/vPwAAAD8ZAQAAAAAAAAGGAQAAggAAAJKs+IlZFMY/aBAet8987z8AAAA/hgEAAAAAAAABhwEAAIIAAADkD1WTfoXIP8QMwuP2me8/AAAAP6UBAAAAAAAAAYgBAACCAAAA6uOQrPiJyT8gCWYQHrfvPwAAAD/PAQAAAAAAAAGJAQAAggAAAGoulnPUXss/fAUKPUXU7z8AAAA//gEAAAAAAAABigEAAIIAAAB2AtKMTmPMP3wFCj1F1O8/AAAAP2sCAAAAAAAAAYsBAACCAAAARhspz5f/zD98BQo9RdTvPwAAAD9rAgAAAAAAAAGMAQAAggAAAM45aq/t2M8/fAUKPUXU7z8AAAA/qQIAAAAAAAABjQEAAIIAAABRqeB4mzrQP3wFCj1F1O8/AAAAP4QDAAAAAAAAAY4BAACCAAAA7QZT5LNu0D98BQo9RdTvPwAAAD+TAwAAAAAAAAGPAQAAggAAAPnajv0tc9E/fAUKPUXU7z8AAAA/swMAAAAAAAABkAEAAIIAAADHCUgzOo3RP3wFCj1F1O8/AAAAP/8DAAAAAAAAAZEBAACCAAAALPJZN5givz+sXy+suwLlPwAAAD8AAAAAAAAAAAGSAQAAggAAACzyWTeYIr8/YFh3BQo95T8AAAA/PgAAAAAAAAABkwEAAIIAAAAs8lk3mCK/P9BJB7imseU/AAAAP04AAAAAAAAAAZQBAACCAAAAhMCrsgXqvT+kLCcd4JrmPwAAAD99AAAAAAAAAAGVAQAAggAAAITAq7IF6r0/cBpb/KMs5z8AAAA/ywAAAAAAAAABlgEAAIIAAACEwKuyBeq9PyQTo1XyZuc/AAAAPwkBAAAAAAAAAZcBAACCAAAAkkOy4idmwT/cC+uuQKHnPwAAAD9HAQAAAAAAAAGYAQAAggAAAOx6SgXH28Q/3AvrrkCh5z8AAAA/VwEAAAAAAAABmQEAAIIAAAAlwje75NbQPzgIj9tnvuc/AAAAP5UBAAAAAAAAAZoBAACCAAAABCPCN7vkxj+EQk8R9evlPwAAAD8AAAAAAAAAAAGbAQAAggAAAJ6ANKPTGMc/ODuXakMm5j8AAAA/TgAAAAAAAAABnAEAAIIAAADYOxl6BIHHP1wlb3Yu1eY/AAAAP14AAAAAAAAAAZ0BAACCAAAAcpmL5Ry1xz9wGlv8oyznPwAAAD9uAAAAAAAAAAGeAQAAggAAAA73/VA16cc/2NjiH2U56T8AAAA/rAAAAAAAAAABnwEAAIIAAABymYvlHLXHP4zRKnmzc+k/AAAAP8sAAAAAAAAAAaABAACCAAAAcpmL5Ry1xz+cxhb/KMvpPwAAAD9nAQAAAAAAAAGhAQAAggAAANNGyvPlP9c/9GbnUm3I5D8AAAA/AAAAAAAAAAABogEAAIIAAAAFGBG+2SXXP+A+8z0cCeY/AAAAP30AAAAAAAAAAaMBAACCAAAAm4vlHLXX1j9MMIPwuH3mPwAAAD99AAAAAAAAAAGkAQAAggAAAF/mYjlH7dU/xOP2me/h6D8AAAA/uwAAAAAAAAABpQEAAIIAAACRt6kDO9PVPyDgmsYW/+g/AAAAPygBAAAAAAAAAaYBAACCAAAAkbepAzvT1T983D7zPRzpPwAAAD9IAQAAAAAAAAGnAQAAggAAAJG3qQM709U/NNWGTIxW6T8AAAA/ZwEAAAAAAAABqAEAAIIAAADDiPDNLrnVP4zRKnmzc+k/AAAAPx8CAAAAAAAAAakBAACCAAAAOVKeL/+52z9MMIPwuH3mPwAAAD8AAAAAAAAAAAGqAQAAggAAADlSni//uds/JBOjVfJm5z8AAAA/uwAAAAAAAAABqwEAAIIAAADVrxCbF+7bP4APR4IZhOc/AAAAPwkBAAAAAAAAAawBAACCAAAAcQ2DBjAi3D84CI/bZ77nPwAAAD8ZAQAAAAAAAAGtAQAAggAAAD88PDw8PNw/lAQzCI/b5z8AAAA/KQEAAAAAAAABrgEAAIIAAAANa/VxSFbcP5QEMwiP2+c/AAAAP0gBAAAAAAAAAa8BAACCAAAAqchn3WCK3D/sANc0tvjnPwAAAD+WAQAAAAAAAAGwAQAAggAAAHX3IBNtpNw/7ADXNLb45z8AAAA/1AEAAAAAAAABsQEAAIIAAABFJtpIeb7cP+wA1zS2+Oc/AAAAPxICAAAAAAAAAbIBAACCAAAAibX6OCQr3j+AD0eCGYTnPwAAAD9gAgAAAAAAAAGzAQAAggAAAIm1+jgkK94/JBOjVfJm5z8AAAA/jwIAAAAAAAABtAEAAIIAAADtV4jNC/fdPxQet898D+c/AAAAP80CAAAAAAAAAbUBAACCAAAAT/oVYvPC3T8AKctJB7jmPwAAAD/tAgAAAAAAAAG2AQAAggAAAOdt6sDOdN0/8DPfw5Fg5j8AAAA/GwMAAAAAAAABtwEAAIIAAAAZPzGLwlrdP5Q3O5dqQ+Y/AAAAPzsDAAAAAAAAAbgBAACCAAAAe+G+H6om3T84O5dqQybmPwAAAD87AwAAAAAAAAG5AQAAggAAABNVk36F2Nw/4D7zPRwJ5j8AAAA/WgMAAAAAAAABugEAAIIAAACpyGfdYIrcP4RCTxH16+U/AAAAP3kDAAAAAAAAAbsBAACCAAAADWv1cUhW3D8oRqvkzc7lPwAAAD95AwAAAAAAAAG8AQAAggAAAD88PDw8PNw/KEar5M3O5T8AAAA/mAMAAAAAAAABvQEAAIIAAADVrxCbF+7bPyhGq+TNzuU/AAAAP+ADAAAAAAAAAb4BAACCAAAAZTlH7bUd2z+EQk8R9evlPwAAAD//AwAAAAAAAAG/AQAAggAAAMvb1IGd6do/4D7zPRwJ5j8AAAA/DgQAAAAAAAABwAEAAIIAAAAtfmIWhbXaP+A+8z0cCeY/AAAAPw4EAAAAAAAAAcEBAACCAAAALX5iFoW12j84O5dqQybmPwAAAD8uBAAAAAAAAAHCAQAAggAAAPcrxOaF+94/FB63z3wP5z8AAAA/AAAAAAAAAAABwwEAAIIAAABnoo2U58vfPwRc09jiH+U/AAAAPwAAAAAAAAAAAcQBAACCAAAAOrvk1jBo4D8EXNPY4h/lPwAAAD99AAAAAAAAAAHFAQAAggAAAKBSwfE2deA/BFzT2OIf5T8AAAA/yQAAAAAAAAABxgEAAIIAAACgUsHxNnXgP7xUGzIxWuU/AAAAP1UBAAAAAAAAAccBAACCAAAAoFLB8TZ14D90TWOLf5TlPwAAAD9lAQAAAAAAAAHIAQAAggAAAKBSwfE2deA/0EkHuKax5T8AAAA/dQEAAAAAAAAByQEAAIIAAACgUsHxNnXgPwApy0kHuOY/AAAAP4QBAAAAAAAAAcoBAACCAAAAoFLB8TZ14D+4IROjVfLmPwAAAD+UAQAAAAAAAAHLAQAAggAAAKBSwfE2deA/OAiP22e+5z8AAAA/owEAAAAAAAABzAEAAIIAAACgUsHxNnXgP0T9emHdFeg/AAAAP9IBAAAAAAAAAc0BAACCAAAAOrvk1jBo4D8Q665AoafoPwAAAD8RAgAAAAAAAAHOAQAAggAAANIjCLwqW+A/jNEqebNz6T8AAAA/MAIAAAAAAAABzwEAAIIAAADaAvVOhh7hP3RNY4t/lOU/AAAAPwAAAAAAAAAAAdABAACCAAAAQprRaYwr4T90TWOLf5TlPwAAAD+rAAAAAAAAAAHRAQAAggAAAN73Q9WkX+E/vFQbMjFa5T8AAAA/ygAAAAAAAAAB0gEAAIIAAACsJv0KsXnhP7xUGzIxWuU/AAAAP9oAAAAAAAAAAdMBAACCAAAAelW2QL2T4T+8VBsyMVrlPwAAAD8JAQAAAAAAAAHUAQAAggAAAODsklvDoOE/vFQbMjFa5T8AAAA/cgEAAAAAAAAB1QEAAIIAAABIhG92ya3hP7xUGzIxWuU/AAAAP8ABAAAAAAAAAdYBAACCAAAASIRvdsmt4T/gPvM9HAnmPwAAAD97AgAAAAAAAAHXAQAAggAAAEiEb3bJreE/JBOjVfJm5z8AAAA/yQIAAAAAAAAB2AEAAIIAAABIhG92ya3hP9wL665Aoec/AAAAP9kCAAAAAAAAAdkBAACCAAAASIRvdsmt4T+UBDMIj9vnPwAAAD/ZAgAAAAAAAAHaAQAAggAAAODsklvDoOE/WPJm51Jt6D8AAAA/CAMAAAAAAAAB2wEAAIIAAADg7JJbw6DhPxDrrkChp+g/AAAAPycDAAAAAAAAAdwBAACCAAAA4OySW8Og4T9o51JtyMToPwAAAD8nAwAAAAAAAAHdAQAAggAAAHpVtkC9k+E/fNw+8z0c6T8AAAA/QwMAAAAAAAAB3gEAAIIAAAAUvtklt4bhP+jNzqXakOk/AAAAP1MDAAAAAAAAAd8BAACCAAAARI8g8Kps4T9Uv15YdwXqPwAAAD9iAwAAAAAAAAHgAQAAggAAAESPIPCqbOE/CLimscU/6j8AAAA/ggMAAAAAAAAB4QEAAIIAAACCNKPTGFfiPwApy0kHuOY/AAAAPwAAAAAAAAAAAeIBAACCAAAAUlirj0Oy4j9wGlv8oyznPwAAAD99AAAAAAAAAAHjAQAAggAAACKHZMVPzOI/gA9HghmE5z8AAAA/nAAAAAAAAAAB5AEAAIIAAACIHkHgVdniPzgIj9tnvuc/AAAAP5wAAAAAAAAAAeUBAACCAAAAiB5B4FXZ4j/sANc0tvjnPwAAAD+8AAAAAAAAAAHmAQAAggAAAIgeQeBV2eI/RP16Yd0V6D8AAAA/ywAAAAAAAAAB5wEAAIIAAABSWKuPQ7LiP1jyZudSbeg/AAAAP9sAAAAAAAAAAegBAACCAAAAuPo4JCt+4j8Q665AoafoPwAAAD/4AAAAAAAAAAHpAQAAggAAAFBjXAklceI/aOdSbcjE6D8AAAA/+AAAAAAAAAAB6gEAAIIAAAAcnca4EkriPyDgmsYW/+g/AAAAPycBAAAAAAAAAesBAACCAAAAtAXqnQw94j8g4JrGFv/oPwAAAD9WAQAAAAAAAAHsAQAAggAAABydxrgSSuI/WPJm51Jt6D8AAAA/pAEAAAAAAAAB7QEAAIIAAACCNKPTGFfiP1jyZudSbeg/AAAAP7MBAAAAAAAAAe4BAACCAAAAVk36FWLz4j8Q665AoafoPwAAAD9PAgAAAAAAAAHvAQAAggAAAIoTkGZ0GuM/aOdSbcjE6D8AAAA/XwIAAAAAAAAB8AEAAIIAAABaQkmcgDTjPyDgmsYW/+g/AAAAP24CAAAAAAAAAfEBAACCAAAAjgjf7JJb4z+M0Sp5s3PpPwAAAD+dAgAAAAAAAAHyAQAAggAAAI4I3+ySW+M/6M3OpdqQ6T8AAAA/nQIAAAAAAAAB8wEAAIIAAACOCN/sklvjP0DKctIBruk/AAAAP60CAAAAAAAAAfQBAACCAAAAjgjf7JJb4z/4wrorUOjpPwAAAD/MAgAAAAAAAAH1AQAAggAAAI4I3+ySW+M/VL9eWHcF6j8AAAA/+wIAAAAAAAAB9gEAAIIAAADA2SW3hkHjP2S0St7sXOo/AAAAPwsDAAAAAAAAAfcBAACCAAAAvOTWMGgA4z8crZI3O5fqPwAAAD8qAwAAAAAAAAH4AQAAggAAAIgeQeBV2eI/eKk2ZGK06j8AAAA/SQMAAAAAAAAB+QEAAIIAAAC674eqSb/iP3ipNmRitOo/AAAAP4gDAAAAAAAAAfoBAACCAAAA7MDOdD2l4j94qTZkYrTqPwAAAD+nAwAAAAAAAAH7AQAAggAAAFBjXAklceI/HK2SNzuX6j8AAAA/1gMAAAAAAAAB/AEAAIIAAACc0WmMK6HkP6QsJx3gmuY/AAAAPwAAAAAAAAAAAf0BAACCAAAAnNFpjCuh5D/IFv8oy0nnPwAAAD99AAAAAAAAAAH+AQAAggAAAJzRaYwroeQ/OAiP22e+5z8AAAA/jQAAAAAAAAAB/wEAAIIAAACc0WmMK6HkP1jyZudSbeg/AAAAP6wAAAAAAAAAAQACAACCAAAAnNFpjCuh5D8g4JrGFv/oPwAAAD/qAAAAAAAAAAEBAgAAggAAAJzRaYwroeQ/NNWGTIxW6T8AAAA/+gAAAAAAAAABAgIAAIIAAACc0WmMK6HkP4zRKnmzc+k/AAAAP/oAAAAAAAAAAQMCAACCAAAAnNFpjCuh5D/ozc6l2pDpPwAAAD8JAQAAAAAAAAEEAgAAggAAAAJpRqcxruQ/NNWGTIxW6T8AAAA/hgEAAAAAAAABBQIAAIIAAAA4L9z3Q9XkPyDgmsYW/+g/AAAAP6UBAAAAAAAAAQYCAACCAAAAnsa4Ekri5D9o51JtyMToPwAAAD/kAQAAAAAAAAEHAgAAggAAAAZelS1Q7+Q/aOdSbcjE6D8AAAA/IgIAAAAAAAABCAIAAIIAAABs9XFIVvzkP2jnUm3IxOg/AAAAP2ECAAAAAAAAAQkCAACCAAAA2nbsb5mL5T9Uv15YdwXqPwAAAD+PAgAAAAAAAAEKAgAAggAAAKilpaWlpeU/ZLRK3uxc6j8AAAA/qwIAAAAAAAABCwIAAIIAAACopaWlpaXlP8Cw7goUeuo/AAAAP7sCAAAAAAAAAQwCAACCAAAADj2CwKuy5T8crZI3O5fqPwAAAD/KAgAAAAAAAAENAgAAggAAAA49gsCrsuU/0KXakInR6j8AAAA/+QIAAAAAAAABDgIAAIIAAAAOPYLAq7LlP+Saxhb/KOs/AAAAPwkDAAAAAAAAAQ8CAACCAAAADj2CwKuy5T9Al2pDJkbrPwAAAD8JAwAAAAAAAAEQAgAAggAAAHLfD1WTfuU/YIFCTxH16z8AAAA/OAMAAAAAAAABEQIAAIIAAACiuweZaCPlP7x95ns4Euw/AAAAP5UDAAAAAAAAARICAACCAAAA1IxOY1wJ5T+8feZ7OBLsPwAAAD+lAwAAAAAAAAETAgAAggAAAJ7GuBJK4uQ/vH3mezgS7D8AAAA/tAMAAAAAAAABFAIAAIIAAAA4L9z3Q9XkP7x95ns4Euw/AAAAPwIEAAAAAAAAARUCAACCAAAA0pf/3D3I5D+kLCcd4JrmPwAAAD8AAAAAAAAAAAEWAgAAggAAANKX/9w9yOQ/ACnLSQe45j8AAAA/DgEAAAAAAAABFwIAAIIAAAA4L9z3Q9XkPwApy0kHuOY/AAAAPx4BAAAAAAAAARgCAACCAAAAnsa4Ekri5D8AKctJB7jmPwAAAD8eAQAAAAAAAAEZAgAAggAAAAZelS1Q7+Q/ACnLSQe45j8AAAA/HgEAAAAAAAABGgIAAIIAAADUjE5jXAnlP1wlb3Yu1eY/AAAAP00BAAAAAAAAARsCAACCAAAAPCQrfmIW5T9cJW92LtXmPwAAAD9sAQAAAAAAAAEcAgAAggAAAHDqwM50PeU/uCETo1Xy5j8AAAA/qgEAAAAAAAABHQIAAIIAAADWgZ3pekrlP7ghE6NV8uY/AAAAP8oBAAAAAAAAAR4CAACCAAAAprBWH4dk5T+4IROjVfLmPwAAAD8YAgAAAAAAAAEfAgAAggAAAAxIMzqNceU/uCETo1Xy5j8AAAA/JwIAAAAAAAABIAIAAIIAAABy3w9Vk37lP7ghE6NV8uY/AAAAP5kCAAAAAAAACw=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embedded=true|recordStart=0|recordEnd=243829|recordLength=243829|start=0|end=243829|audioFormat={00001610-0000-0010-8000-00AA00389B71}|audioRate=44100|muted=false|volume=0.8|fadeIn=0|fadeOut=0|videoFormat={34363248-0000-0010-8000-00AA00389B71}|videoRate=10|videoWidth=720|videoHeight=3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5171|recordLength=15208|start=0|end=15171|audioFormat={00001610-0000-0010-8000-00AA00389B71}|audioRate=44100|muted=false|volume=0.8|fadeIn=0|fadeOut=0|videoFormat={34363248-0000-0010-8000-00AA00389B71}|videoRate=15|videoWidth=320|videoHeight=2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1655|recordLength=11655|start=0|end=11655|audioFormat={00001610-0000-0010-8000-00AA00389B71}|audioRate=44100|muted=false|volume=0.8|fadeIn=0|fadeOut=0|videoFormat={34363248-0000-0010-8000-00AA00389B71}|videoRate=17|videoWidth=320|videoHeight=2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69329|recordLength=169333|start=0|end=169329|audioFormat={00001610-0000-0010-8000-00AA00389B71}|audioRate=44100|muted=false|volume=0.8|fadeIn=0|fadeOut=0|videoFormat={34363248-0000-0010-8000-00AA00389B71}|videoRate=18|videoWidth=320|videoHeight=2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25299|recordLength=125334|start=0|end=125299|audioFormat={00001610-0000-0010-8000-00AA00389B71}|audioRate=44100|muted=false|volume=0.8|fadeIn=0|fadeOut=0|videoFormat={34363248-0000-0010-8000-00AA00389B71}|videoRate=18|videoWidth=320|videoHeight=2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74185|recordLength=74186|start=0|end=74185|audioFormat={00001610-0000-0010-8000-00AA00389B71}|audioRate=44100|muted=false|volume=0.8|fadeIn=0|fadeOut=0|videoFormat={34363248-0000-0010-8000-00AA00389B71}|videoRate=17|videoWidth=320|videoHeight=2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88834|recordLength=88834|start=0|end=88834|audioFormat={00001610-0000-0010-8000-00AA00389B71}|audioRate=44100|muted=false|volume=0.8|fadeIn=0|fadeOut=0|videoFormat={34363248-0000-0010-8000-00AA00389B71}|videoRate=18|videoWidth=320|videoHeight=2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embedded=true|recordStart=0|recordEnd=277800|recordLength=277800|start=0|end=277800|audioFormat={00001610-0000-0010-8000-00AA00389B71}|audioRate=44100|muted=false|volume=0.8|fadeIn=0|fadeOut=0|videoFormat={34363248-0000-0010-8000-00AA00389B71}|videoRate=10|videoWidth=676|videoHeight=8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98723|recordLength=98725|start=0|end=98723|audioFormat={00001610-0000-0010-8000-00AA00389B71}|audioRate=44100|muted=false|volume=0.8|fadeIn=0|fadeOut=0|videoFormat={34363248-0000-0010-8000-00AA00389B71}|videoRate=17|videoWidth=320|videoHeight=2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08639|recordLength=108691|start=0|end=108639|audioFormat={00001610-0000-0010-8000-00AA00389B71}|audioRate=44100|muted=false|volume=0.8|fadeIn=0|fadeOut=0|videoFormat={34363248-0000-0010-8000-00AA00389B71}|videoRate=18|videoWidth=320|videoHeight=2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11083</TotalTime>
  <Words>480</Words>
  <Application>Microsoft Office PowerPoint</Application>
  <PresentationFormat>On-screen Show (4:3)</PresentationFormat>
  <Paragraphs>137</Paragraphs>
  <Slides>14</Slides>
  <Notes>6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Wingdings</vt:lpstr>
      <vt:lpstr>Office Theme</vt:lpstr>
      <vt:lpstr>Data Stream </vt:lpstr>
      <vt:lpstr>Outline</vt:lpstr>
      <vt:lpstr>Bloom filter</vt:lpstr>
      <vt:lpstr>Primitive: Hash function</vt:lpstr>
      <vt:lpstr>Bloom filter</vt:lpstr>
      <vt:lpstr>Bloom filter</vt:lpstr>
      <vt:lpstr>PowerPoint Presentation</vt:lpstr>
      <vt:lpstr>Bloom filter</vt:lpstr>
      <vt:lpstr>Bloom filter</vt:lpstr>
      <vt:lpstr>Hash (FM) sketch</vt:lpstr>
      <vt:lpstr>FM sketch</vt:lpstr>
      <vt:lpstr>FM Sketch</vt:lpstr>
      <vt:lpstr>FM sketch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 DATA</dc:title>
  <dc:creator>nasrin</dc:creator>
  <cp:lastModifiedBy>Thuc Le</cp:lastModifiedBy>
  <cp:revision>444</cp:revision>
  <dcterms:created xsi:type="dcterms:W3CDTF">2014-02-08T14:13:03Z</dcterms:created>
  <dcterms:modified xsi:type="dcterms:W3CDTF">2016-05-07T08:12:33Z</dcterms:modified>
</cp:coreProperties>
</file>